
<file path=[Content_Types].xml><?xml version="1.0" encoding="utf-8"?>
<Types xmlns="http://schemas.openxmlformats.org/package/2006/content-types">
  <Default Extension="bin" ContentType="audio/unknown"/>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5"/>
  </p:notesMasterIdLst>
  <p:sldIdLst>
    <p:sldId id="256" r:id="rId2"/>
    <p:sldId id="430" r:id="rId3"/>
    <p:sldId id="434" r:id="rId4"/>
    <p:sldId id="433" r:id="rId5"/>
    <p:sldId id="431" r:id="rId6"/>
    <p:sldId id="436" r:id="rId7"/>
    <p:sldId id="437" r:id="rId8"/>
    <p:sldId id="438" r:id="rId9"/>
    <p:sldId id="439" r:id="rId10"/>
    <p:sldId id="440" r:id="rId11"/>
    <p:sldId id="442" r:id="rId12"/>
    <p:sldId id="441" r:id="rId13"/>
    <p:sldId id="443" r:id="rId14"/>
    <p:sldId id="444" r:id="rId15"/>
    <p:sldId id="445" r:id="rId16"/>
    <p:sldId id="452" r:id="rId17"/>
    <p:sldId id="453" r:id="rId18"/>
    <p:sldId id="454" r:id="rId19"/>
    <p:sldId id="455" r:id="rId20"/>
    <p:sldId id="456" r:id="rId21"/>
    <p:sldId id="457" r:id="rId22"/>
    <p:sldId id="446" r:id="rId23"/>
    <p:sldId id="447" r:id="rId24"/>
    <p:sldId id="448" r:id="rId25"/>
    <p:sldId id="449" r:id="rId26"/>
    <p:sldId id="450" r:id="rId27"/>
    <p:sldId id="451" r:id="rId28"/>
    <p:sldId id="279" r:id="rId29"/>
    <p:sldId id="278" r:id="rId30"/>
    <p:sldId id="426" r:id="rId31"/>
    <p:sldId id="429" r:id="rId32"/>
    <p:sldId id="428" r:id="rId33"/>
    <p:sldId id="42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369"/>
    <a:srgbClr val="3AAC86"/>
    <a:srgbClr val="F79D3B"/>
    <a:srgbClr val="1C55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6568D-722A-4AFC-BB10-3626A40DB611}" v="20" dt="2023-01-07T17:34:13.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0028" autoAdjust="0"/>
  </p:normalViewPr>
  <p:slideViewPr>
    <p:cSldViewPr snapToGrid="0">
      <p:cViewPr>
        <p:scale>
          <a:sx n="57" d="100"/>
          <a:sy n="57" d="100"/>
        </p:scale>
        <p:origin x="9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eem elias" userId="c40e0a519fd24d71" providerId="LiveId" clId="{7D58BE09-A2A3-4584-870C-7B797A38D4C5}"/>
    <pc:docChg chg="undo redo custSel addSld delSld modSld modMainMaster">
      <pc:chgData name="saleem elias" userId="c40e0a519fd24d71" providerId="LiveId" clId="{7D58BE09-A2A3-4584-870C-7B797A38D4C5}" dt="2022-12-20T17:25:57.240" v="10585" actId="20577"/>
      <pc:docMkLst>
        <pc:docMk/>
      </pc:docMkLst>
      <pc:sldChg chg="addSp delSp modSp mod">
        <pc:chgData name="saleem elias" userId="c40e0a519fd24d71" providerId="LiveId" clId="{7D58BE09-A2A3-4584-870C-7B797A38D4C5}" dt="2022-12-15T10:26:58.872" v="341" actId="20577"/>
        <pc:sldMkLst>
          <pc:docMk/>
          <pc:sldMk cId="2672098596" sldId="256"/>
        </pc:sldMkLst>
        <pc:spChg chg="add del mod">
          <ac:chgData name="saleem elias" userId="c40e0a519fd24d71" providerId="LiveId" clId="{7D58BE09-A2A3-4584-870C-7B797A38D4C5}" dt="2022-12-15T10:21:48.102" v="1" actId="33699"/>
          <ac:spMkLst>
            <pc:docMk/>
            <pc:sldMk cId="2672098596" sldId="256"/>
            <ac:spMk id="2" creationId="{6EC052E5-1EBB-9C2D-DF2C-CEADE7DCBC8F}"/>
          </ac:spMkLst>
        </pc:spChg>
        <pc:spChg chg="mod">
          <ac:chgData name="saleem elias" userId="c40e0a519fd24d71" providerId="LiveId" clId="{7D58BE09-A2A3-4584-870C-7B797A38D4C5}" dt="2022-12-15T10:26:58.872" v="341" actId="20577"/>
          <ac:spMkLst>
            <pc:docMk/>
            <pc:sldMk cId="2672098596" sldId="256"/>
            <ac:spMk id="4" creationId="{CED410E0-350E-4144-9E48-441A7705173A}"/>
          </ac:spMkLst>
        </pc:spChg>
      </pc:sldChg>
      <pc:sldChg chg="modSp add mod">
        <pc:chgData name="saleem elias" userId="c40e0a519fd24d71" providerId="LiveId" clId="{7D58BE09-A2A3-4584-870C-7B797A38D4C5}" dt="2022-12-15T12:46:54.438" v="2418" actId="20577"/>
        <pc:sldMkLst>
          <pc:docMk/>
          <pc:sldMk cId="1594226018" sldId="430"/>
        </pc:sldMkLst>
        <pc:spChg chg="mod">
          <ac:chgData name="saleem elias" userId="c40e0a519fd24d71" providerId="LiveId" clId="{7D58BE09-A2A3-4584-870C-7B797A38D4C5}" dt="2022-12-15T12:46:54.438" v="2418" actId="20577"/>
          <ac:spMkLst>
            <pc:docMk/>
            <pc:sldMk cId="1594226018" sldId="430"/>
            <ac:spMk id="2" creationId="{00000000-0000-0000-0000-000000000000}"/>
          </ac:spMkLst>
        </pc:spChg>
        <pc:spChg chg="mod">
          <ac:chgData name="saleem elias" userId="c40e0a519fd24d71" providerId="LiveId" clId="{7D58BE09-A2A3-4584-870C-7B797A38D4C5}" dt="2022-12-15T12:42:37.629" v="1975" actId="20577"/>
          <ac:spMkLst>
            <pc:docMk/>
            <pc:sldMk cId="1594226018" sldId="430"/>
            <ac:spMk id="3" creationId="{00000000-0000-0000-0000-000000000000}"/>
          </ac:spMkLst>
        </pc:spChg>
      </pc:sldChg>
      <pc:sldChg chg="modSp add mod">
        <pc:chgData name="saleem elias" userId="c40e0a519fd24d71" providerId="LiveId" clId="{7D58BE09-A2A3-4584-870C-7B797A38D4C5}" dt="2022-12-15T12:55:12.492" v="3456" actId="313"/>
        <pc:sldMkLst>
          <pc:docMk/>
          <pc:sldMk cId="3606010074" sldId="431"/>
        </pc:sldMkLst>
        <pc:spChg chg="mod">
          <ac:chgData name="saleem elias" userId="c40e0a519fd24d71" providerId="LiveId" clId="{7D58BE09-A2A3-4584-870C-7B797A38D4C5}" dt="2022-12-15T12:55:12.492" v="3456" actId="313"/>
          <ac:spMkLst>
            <pc:docMk/>
            <pc:sldMk cId="3606010074" sldId="431"/>
            <ac:spMk id="2" creationId="{00000000-0000-0000-0000-000000000000}"/>
          </ac:spMkLst>
        </pc:spChg>
        <pc:spChg chg="mod">
          <ac:chgData name="saleem elias" userId="c40e0a519fd24d71" providerId="LiveId" clId="{7D58BE09-A2A3-4584-870C-7B797A38D4C5}" dt="2022-12-15T10:49:04.677" v="1792" actId="20577"/>
          <ac:spMkLst>
            <pc:docMk/>
            <pc:sldMk cId="3606010074" sldId="431"/>
            <ac:spMk id="3" creationId="{00000000-0000-0000-0000-000000000000}"/>
          </ac:spMkLst>
        </pc:spChg>
      </pc:sldChg>
      <pc:sldChg chg="modSp add del mod">
        <pc:chgData name="saleem elias" userId="c40e0a519fd24d71" providerId="LiveId" clId="{7D58BE09-A2A3-4584-870C-7B797A38D4C5}" dt="2022-12-15T12:47:38.485" v="2494" actId="2696"/>
        <pc:sldMkLst>
          <pc:docMk/>
          <pc:sldMk cId="3100037890" sldId="432"/>
        </pc:sldMkLst>
        <pc:spChg chg="mod">
          <ac:chgData name="saleem elias" userId="c40e0a519fd24d71" providerId="LiveId" clId="{7D58BE09-A2A3-4584-870C-7B797A38D4C5}" dt="2022-12-15T12:41:24.264" v="1958" actId="20577"/>
          <ac:spMkLst>
            <pc:docMk/>
            <pc:sldMk cId="3100037890" sldId="432"/>
            <ac:spMk id="2" creationId="{00000000-0000-0000-0000-000000000000}"/>
          </ac:spMkLst>
        </pc:spChg>
        <pc:spChg chg="mod">
          <ac:chgData name="saleem elias" userId="c40e0a519fd24d71" providerId="LiveId" clId="{7D58BE09-A2A3-4584-870C-7B797A38D4C5}" dt="2022-12-15T10:53:07.156" v="1829" actId="20577"/>
          <ac:spMkLst>
            <pc:docMk/>
            <pc:sldMk cId="3100037890" sldId="432"/>
            <ac:spMk id="3" creationId="{00000000-0000-0000-0000-000000000000}"/>
          </ac:spMkLst>
        </pc:spChg>
      </pc:sldChg>
      <pc:sldChg chg="add">
        <pc:chgData name="saleem elias" userId="c40e0a519fd24d71" providerId="LiveId" clId="{7D58BE09-A2A3-4584-870C-7B797A38D4C5}" dt="2022-12-15T12:41:32.130" v="1959" actId="2890"/>
        <pc:sldMkLst>
          <pc:docMk/>
          <pc:sldMk cId="1174023060" sldId="433"/>
        </pc:sldMkLst>
      </pc:sldChg>
      <pc:sldChg chg="modSp add mod modNotesTx">
        <pc:chgData name="saleem elias" userId="c40e0a519fd24d71" providerId="LiveId" clId="{7D58BE09-A2A3-4584-870C-7B797A38D4C5}" dt="2022-12-15T12:54:25.672" v="3455" actId="20577"/>
        <pc:sldMkLst>
          <pc:docMk/>
          <pc:sldMk cId="809144431" sldId="434"/>
        </pc:sldMkLst>
        <pc:spChg chg="mod">
          <ac:chgData name="saleem elias" userId="c40e0a519fd24d71" providerId="LiveId" clId="{7D58BE09-A2A3-4584-870C-7B797A38D4C5}" dt="2022-12-15T12:54:25.672" v="3455" actId="20577"/>
          <ac:spMkLst>
            <pc:docMk/>
            <pc:sldMk cId="809144431" sldId="434"/>
            <ac:spMk id="2" creationId="{00000000-0000-0000-0000-000000000000}"/>
          </ac:spMkLst>
        </pc:spChg>
        <pc:spChg chg="mod">
          <ac:chgData name="saleem elias" userId="c40e0a519fd24d71" providerId="LiveId" clId="{7D58BE09-A2A3-4584-870C-7B797A38D4C5}" dt="2022-12-15T12:49:20.333" v="2797" actId="20577"/>
          <ac:spMkLst>
            <pc:docMk/>
            <pc:sldMk cId="809144431" sldId="434"/>
            <ac:spMk id="3" creationId="{00000000-0000-0000-0000-000000000000}"/>
          </ac:spMkLst>
        </pc:spChg>
      </pc:sldChg>
      <pc:sldChg chg="add del">
        <pc:chgData name="saleem elias" userId="c40e0a519fd24d71" providerId="LiveId" clId="{7D58BE09-A2A3-4584-870C-7B797A38D4C5}" dt="2022-12-15T13:15:20.111" v="3459" actId="47"/>
        <pc:sldMkLst>
          <pc:docMk/>
          <pc:sldMk cId="133829646" sldId="435"/>
        </pc:sldMkLst>
      </pc:sldChg>
      <pc:sldChg chg="modSp add mod">
        <pc:chgData name="saleem elias" userId="c40e0a519fd24d71" providerId="LiveId" clId="{7D58BE09-A2A3-4584-870C-7B797A38D4C5}" dt="2022-12-15T13:32:33.582" v="5052" actId="20577"/>
        <pc:sldMkLst>
          <pc:docMk/>
          <pc:sldMk cId="117817920" sldId="436"/>
        </pc:sldMkLst>
        <pc:spChg chg="mod">
          <ac:chgData name="saleem elias" userId="c40e0a519fd24d71" providerId="LiveId" clId="{7D58BE09-A2A3-4584-870C-7B797A38D4C5}" dt="2022-12-15T13:32:33.582" v="5052" actId="20577"/>
          <ac:spMkLst>
            <pc:docMk/>
            <pc:sldMk cId="117817920" sldId="436"/>
            <ac:spMk id="2" creationId="{00000000-0000-0000-0000-000000000000}"/>
          </ac:spMkLst>
        </pc:spChg>
        <pc:spChg chg="mod">
          <ac:chgData name="saleem elias" userId="c40e0a519fd24d71" providerId="LiveId" clId="{7D58BE09-A2A3-4584-870C-7B797A38D4C5}" dt="2022-12-15T13:15:38.773" v="3499" actId="20577"/>
          <ac:spMkLst>
            <pc:docMk/>
            <pc:sldMk cId="117817920" sldId="436"/>
            <ac:spMk id="3" creationId="{00000000-0000-0000-0000-000000000000}"/>
          </ac:spMkLst>
        </pc:spChg>
      </pc:sldChg>
      <pc:sldChg chg="addSp delSp modSp new mod">
        <pc:chgData name="saleem elias" userId="c40e0a519fd24d71" providerId="LiveId" clId="{7D58BE09-A2A3-4584-870C-7B797A38D4C5}" dt="2022-12-15T13:45:49.876" v="5735" actId="20577"/>
        <pc:sldMkLst>
          <pc:docMk/>
          <pc:sldMk cId="3518024073" sldId="437"/>
        </pc:sldMkLst>
        <pc:spChg chg="mod">
          <ac:chgData name="saleem elias" userId="c40e0a519fd24d71" providerId="LiveId" clId="{7D58BE09-A2A3-4584-870C-7B797A38D4C5}" dt="2022-12-15T13:34:13.666" v="5092" actId="20577"/>
          <ac:spMkLst>
            <pc:docMk/>
            <pc:sldMk cId="3518024073" sldId="437"/>
            <ac:spMk id="2" creationId="{C2DFCDC0-880F-F8B0-29EA-2B165639C297}"/>
          </ac:spMkLst>
        </pc:spChg>
        <pc:spChg chg="add mod">
          <ac:chgData name="saleem elias" userId="c40e0a519fd24d71" providerId="LiveId" clId="{7D58BE09-A2A3-4584-870C-7B797A38D4C5}" dt="2022-12-15T13:45:49.876" v="5735" actId="20577"/>
          <ac:spMkLst>
            <pc:docMk/>
            <pc:sldMk cId="3518024073" sldId="437"/>
            <ac:spMk id="3" creationId="{D412DC78-36E7-D3FF-D181-C2624B70A982}"/>
          </ac:spMkLst>
        </pc:spChg>
        <pc:picChg chg="add del mod">
          <ac:chgData name="saleem elias" userId="c40e0a519fd24d71" providerId="LiveId" clId="{7D58BE09-A2A3-4584-870C-7B797A38D4C5}" dt="2022-12-15T13:42:59.637" v="5363" actId="478"/>
          <ac:picMkLst>
            <pc:docMk/>
            <pc:sldMk cId="3518024073" sldId="437"/>
            <ac:picMk id="5" creationId="{FBBD5114-9C4B-06DE-E107-68040E4F5F25}"/>
          </ac:picMkLst>
        </pc:picChg>
        <pc:picChg chg="add mod">
          <ac:chgData name="saleem elias" userId="c40e0a519fd24d71" providerId="LiveId" clId="{7D58BE09-A2A3-4584-870C-7B797A38D4C5}" dt="2022-12-15T13:44:42.740" v="5438" actId="1076"/>
          <ac:picMkLst>
            <pc:docMk/>
            <pc:sldMk cId="3518024073" sldId="437"/>
            <ac:picMk id="7" creationId="{2F25C77F-D7DB-E7FB-A100-C4C6841553C6}"/>
          </ac:picMkLst>
        </pc:picChg>
      </pc:sldChg>
      <pc:sldChg chg="addSp delSp modSp add mod">
        <pc:chgData name="saleem elias" userId="c40e0a519fd24d71" providerId="LiveId" clId="{7D58BE09-A2A3-4584-870C-7B797A38D4C5}" dt="2022-12-20T16:47:35.959" v="6292" actId="1076"/>
        <pc:sldMkLst>
          <pc:docMk/>
          <pc:sldMk cId="1615797837" sldId="438"/>
        </pc:sldMkLst>
        <pc:spChg chg="mod">
          <ac:chgData name="saleem elias" userId="c40e0a519fd24d71" providerId="LiveId" clId="{7D58BE09-A2A3-4584-870C-7B797A38D4C5}" dt="2022-12-20T16:46:44.040" v="6285" actId="20577"/>
          <ac:spMkLst>
            <pc:docMk/>
            <pc:sldMk cId="1615797837" sldId="438"/>
            <ac:spMk id="3" creationId="{D412DC78-36E7-D3FF-D181-C2624B70A982}"/>
          </ac:spMkLst>
        </pc:spChg>
        <pc:picChg chg="add del mod">
          <ac:chgData name="saleem elias" userId="c40e0a519fd24d71" providerId="LiveId" clId="{7D58BE09-A2A3-4584-870C-7B797A38D4C5}" dt="2022-12-20T16:44:33.782" v="6018" actId="478"/>
          <ac:picMkLst>
            <pc:docMk/>
            <pc:sldMk cId="1615797837" sldId="438"/>
            <ac:picMk id="5" creationId="{5068F83E-21E0-CC85-3454-3C0A5DC3AA8A}"/>
          </ac:picMkLst>
        </pc:picChg>
        <pc:picChg chg="del mod">
          <ac:chgData name="saleem elias" userId="c40e0a519fd24d71" providerId="LiveId" clId="{7D58BE09-A2A3-4584-870C-7B797A38D4C5}" dt="2022-12-15T13:52:56.386" v="5757" actId="478"/>
          <ac:picMkLst>
            <pc:docMk/>
            <pc:sldMk cId="1615797837" sldId="438"/>
            <ac:picMk id="7" creationId="{2F25C77F-D7DB-E7FB-A100-C4C6841553C6}"/>
          </ac:picMkLst>
        </pc:picChg>
        <pc:picChg chg="add mod">
          <ac:chgData name="saleem elias" userId="c40e0a519fd24d71" providerId="LiveId" clId="{7D58BE09-A2A3-4584-870C-7B797A38D4C5}" dt="2022-12-20T16:47:35.959" v="6292" actId="1076"/>
          <ac:picMkLst>
            <pc:docMk/>
            <pc:sldMk cId="1615797837" sldId="438"/>
            <ac:picMk id="7" creationId="{4435386A-70E4-7CC5-90A7-4A7B6EF0BC25}"/>
          </ac:picMkLst>
        </pc:picChg>
      </pc:sldChg>
      <pc:sldChg chg="addSp delSp modSp add mod">
        <pc:chgData name="saleem elias" userId="c40e0a519fd24d71" providerId="LiveId" clId="{7D58BE09-A2A3-4584-870C-7B797A38D4C5}" dt="2022-12-20T16:57:55.405" v="7310" actId="5793"/>
        <pc:sldMkLst>
          <pc:docMk/>
          <pc:sldMk cId="3895920502" sldId="439"/>
        </pc:sldMkLst>
        <pc:spChg chg="mod">
          <ac:chgData name="saleem elias" userId="c40e0a519fd24d71" providerId="LiveId" clId="{7D58BE09-A2A3-4584-870C-7B797A38D4C5}" dt="2022-12-20T16:57:55.405" v="7310" actId="5793"/>
          <ac:spMkLst>
            <pc:docMk/>
            <pc:sldMk cId="3895920502" sldId="439"/>
            <ac:spMk id="2" creationId="{C2DFCDC0-880F-F8B0-29EA-2B165639C297}"/>
          </ac:spMkLst>
        </pc:spChg>
        <pc:spChg chg="mod">
          <ac:chgData name="saleem elias" userId="c40e0a519fd24d71" providerId="LiveId" clId="{7D58BE09-A2A3-4584-870C-7B797A38D4C5}" dt="2022-12-20T16:52:07.553" v="6602" actId="20577"/>
          <ac:spMkLst>
            <pc:docMk/>
            <pc:sldMk cId="3895920502" sldId="439"/>
            <ac:spMk id="3" creationId="{D412DC78-36E7-D3FF-D181-C2624B70A982}"/>
          </ac:spMkLst>
        </pc:spChg>
        <pc:spChg chg="add mod">
          <ac:chgData name="saleem elias" userId="c40e0a519fd24d71" providerId="LiveId" clId="{7D58BE09-A2A3-4584-870C-7B797A38D4C5}" dt="2022-12-20T16:54:15.008" v="6958" actId="20577"/>
          <ac:spMkLst>
            <pc:docMk/>
            <pc:sldMk cId="3895920502" sldId="439"/>
            <ac:spMk id="6" creationId="{68242F04-BBBE-6EA6-20AF-402D446026DB}"/>
          </ac:spMkLst>
        </pc:spChg>
        <pc:picChg chg="add mod">
          <ac:chgData name="saleem elias" userId="c40e0a519fd24d71" providerId="LiveId" clId="{7D58BE09-A2A3-4584-870C-7B797A38D4C5}" dt="2022-12-20T16:52:10.839" v="6603" actId="1076"/>
          <ac:picMkLst>
            <pc:docMk/>
            <pc:sldMk cId="3895920502" sldId="439"/>
            <ac:picMk id="5" creationId="{D90654C7-653F-03AA-E46B-DF4F96C5D7BB}"/>
          </ac:picMkLst>
        </pc:picChg>
        <pc:picChg chg="del">
          <ac:chgData name="saleem elias" userId="c40e0a519fd24d71" providerId="LiveId" clId="{7D58BE09-A2A3-4584-870C-7B797A38D4C5}" dt="2022-12-20T16:48:18.689" v="6374" actId="478"/>
          <ac:picMkLst>
            <pc:docMk/>
            <pc:sldMk cId="3895920502" sldId="439"/>
            <ac:picMk id="7" creationId="{4435386A-70E4-7CC5-90A7-4A7B6EF0BC25}"/>
          </ac:picMkLst>
        </pc:picChg>
        <pc:picChg chg="add mod">
          <ac:chgData name="saleem elias" userId="c40e0a519fd24d71" providerId="LiveId" clId="{7D58BE09-A2A3-4584-870C-7B797A38D4C5}" dt="2022-12-20T16:54:10.884" v="6957" actId="1076"/>
          <ac:picMkLst>
            <pc:docMk/>
            <pc:sldMk cId="3895920502" sldId="439"/>
            <ac:picMk id="9" creationId="{9BFA2DB2-CD18-6893-9AA2-652A52685D99}"/>
          </ac:picMkLst>
        </pc:picChg>
      </pc:sldChg>
      <pc:sldChg chg="addSp delSp modSp add mod modNotesTx">
        <pc:chgData name="saleem elias" userId="c40e0a519fd24d71" providerId="LiveId" clId="{7D58BE09-A2A3-4584-870C-7B797A38D4C5}" dt="2022-12-20T17:16:07.181" v="9159" actId="20577"/>
        <pc:sldMkLst>
          <pc:docMk/>
          <pc:sldMk cId="1569059209" sldId="440"/>
        </pc:sldMkLst>
        <pc:spChg chg="mod">
          <ac:chgData name="saleem elias" userId="c40e0a519fd24d71" providerId="LiveId" clId="{7D58BE09-A2A3-4584-870C-7B797A38D4C5}" dt="2022-12-20T16:58:05.539" v="7311"/>
          <ac:spMkLst>
            <pc:docMk/>
            <pc:sldMk cId="1569059209" sldId="440"/>
            <ac:spMk id="2" creationId="{C2DFCDC0-880F-F8B0-29EA-2B165639C297}"/>
          </ac:spMkLst>
        </pc:spChg>
        <pc:spChg chg="mod">
          <ac:chgData name="saleem elias" userId="c40e0a519fd24d71" providerId="LiveId" clId="{7D58BE09-A2A3-4584-870C-7B797A38D4C5}" dt="2022-12-20T16:51:15.587" v="6474" actId="20577"/>
          <ac:spMkLst>
            <pc:docMk/>
            <pc:sldMk cId="1569059209" sldId="440"/>
            <ac:spMk id="3" creationId="{D412DC78-36E7-D3FF-D181-C2624B70A982}"/>
          </ac:spMkLst>
        </pc:spChg>
        <pc:spChg chg="add mod">
          <ac:chgData name="saleem elias" userId="c40e0a519fd24d71" providerId="LiveId" clId="{7D58BE09-A2A3-4584-870C-7B797A38D4C5}" dt="2022-12-20T16:57:10.909" v="7254" actId="20577"/>
          <ac:spMkLst>
            <pc:docMk/>
            <pc:sldMk cId="1569059209" sldId="440"/>
            <ac:spMk id="4" creationId="{9FA8ADB6-AD24-F259-5AC3-41C882AE5F31}"/>
          </ac:spMkLst>
        </pc:spChg>
        <pc:picChg chg="del">
          <ac:chgData name="saleem elias" userId="c40e0a519fd24d71" providerId="LiveId" clId="{7D58BE09-A2A3-4584-870C-7B797A38D4C5}" dt="2022-12-20T16:51:17.098" v="6475" actId="478"/>
          <ac:picMkLst>
            <pc:docMk/>
            <pc:sldMk cId="1569059209" sldId="440"/>
            <ac:picMk id="5" creationId="{D90654C7-653F-03AA-E46B-DF4F96C5D7BB}"/>
          </ac:picMkLst>
        </pc:picChg>
      </pc:sldChg>
      <pc:sldChg chg="addSp modSp add mod">
        <pc:chgData name="saleem elias" userId="c40e0a519fd24d71" providerId="LiveId" clId="{7D58BE09-A2A3-4584-870C-7B797A38D4C5}" dt="2022-12-20T17:11:23.337" v="9033" actId="20577"/>
        <pc:sldMkLst>
          <pc:docMk/>
          <pc:sldMk cId="2411168930" sldId="441"/>
        </pc:sldMkLst>
        <pc:spChg chg="mod">
          <ac:chgData name="saleem elias" userId="c40e0a519fd24d71" providerId="LiveId" clId="{7D58BE09-A2A3-4584-870C-7B797A38D4C5}" dt="2022-12-20T17:04:48.723" v="8123" actId="20577"/>
          <ac:spMkLst>
            <pc:docMk/>
            <pc:sldMk cId="2411168930" sldId="441"/>
            <ac:spMk id="2" creationId="{C2DFCDC0-880F-F8B0-29EA-2B165639C297}"/>
          </ac:spMkLst>
        </pc:spChg>
        <pc:spChg chg="mod">
          <ac:chgData name="saleem elias" userId="c40e0a519fd24d71" providerId="LiveId" clId="{7D58BE09-A2A3-4584-870C-7B797A38D4C5}" dt="2022-12-20T16:57:24.532" v="7263" actId="20577"/>
          <ac:spMkLst>
            <pc:docMk/>
            <pc:sldMk cId="2411168930" sldId="441"/>
            <ac:spMk id="4" creationId="{9FA8ADB6-AD24-F259-5AC3-41C882AE5F31}"/>
          </ac:spMkLst>
        </pc:spChg>
        <pc:spChg chg="add mod">
          <ac:chgData name="saleem elias" userId="c40e0a519fd24d71" providerId="LiveId" clId="{7D58BE09-A2A3-4584-870C-7B797A38D4C5}" dt="2022-12-20T17:11:23.337" v="9033" actId="20577"/>
          <ac:spMkLst>
            <pc:docMk/>
            <pc:sldMk cId="2411168930" sldId="441"/>
            <ac:spMk id="5" creationId="{A76C4C2D-01F7-2BC4-3E90-642ED5886598}"/>
          </ac:spMkLst>
        </pc:spChg>
      </pc:sldChg>
      <pc:sldChg chg="addSp modSp add mod">
        <pc:chgData name="saleem elias" userId="c40e0a519fd24d71" providerId="LiveId" clId="{7D58BE09-A2A3-4584-870C-7B797A38D4C5}" dt="2022-12-20T17:25:57.240" v="10585" actId="20577"/>
        <pc:sldMkLst>
          <pc:docMk/>
          <pc:sldMk cId="1643939930" sldId="442"/>
        </pc:sldMkLst>
        <pc:spChg chg="mod">
          <ac:chgData name="saleem elias" userId="c40e0a519fd24d71" providerId="LiveId" clId="{7D58BE09-A2A3-4584-870C-7B797A38D4C5}" dt="2022-12-20T17:25:57.240" v="10585" actId="20577"/>
          <ac:spMkLst>
            <pc:docMk/>
            <pc:sldMk cId="1643939930" sldId="442"/>
            <ac:spMk id="4" creationId="{9FA8ADB6-AD24-F259-5AC3-41C882AE5F31}"/>
          </ac:spMkLst>
        </pc:spChg>
        <pc:spChg chg="add mod">
          <ac:chgData name="saleem elias" userId="c40e0a519fd24d71" providerId="LiveId" clId="{7D58BE09-A2A3-4584-870C-7B797A38D4C5}" dt="2022-12-20T17:04:36.116" v="8088" actId="571"/>
          <ac:spMkLst>
            <pc:docMk/>
            <pc:sldMk cId="1643939930" sldId="442"/>
            <ac:spMk id="5" creationId="{2FCA1025-2835-B104-2279-37B8B31C98DD}"/>
          </ac:spMkLst>
        </pc:spChg>
      </pc:sldChg>
      <pc:sldChg chg="modSp add mod modNotesTx">
        <pc:chgData name="saleem elias" userId="c40e0a519fd24d71" providerId="LiveId" clId="{7D58BE09-A2A3-4584-870C-7B797A38D4C5}" dt="2022-12-20T17:20:35.116" v="9694"/>
        <pc:sldMkLst>
          <pc:docMk/>
          <pc:sldMk cId="3164241823" sldId="443"/>
        </pc:sldMkLst>
        <pc:spChg chg="mod">
          <ac:chgData name="saleem elias" userId="c40e0a519fd24d71" providerId="LiveId" clId="{7D58BE09-A2A3-4584-870C-7B797A38D4C5}" dt="2022-12-20T17:12:32.098" v="9036" actId="20577"/>
          <ac:spMkLst>
            <pc:docMk/>
            <pc:sldMk cId="3164241823" sldId="443"/>
            <ac:spMk id="2" creationId="{C2DFCDC0-880F-F8B0-29EA-2B165639C297}"/>
          </ac:spMkLst>
        </pc:spChg>
        <pc:spChg chg="mod">
          <ac:chgData name="saleem elias" userId="c40e0a519fd24d71" providerId="LiveId" clId="{7D58BE09-A2A3-4584-870C-7B797A38D4C5}" dt="2022-12-20T17:18:58.817" v="9533" actId="20577"/>
          <ac:spMkLst>
            <pc:docMk/>
            <pc:sldMk cId="3164241823" sldId="443"/>
            <ac:spMk id="5" creationId="{A76C4C2D-01F7-2BC4-3E90-642ED5886598}"/>
          </ac:spMkLst>
        </pc:spChg>
      </pc:sldChg>
      <pc:sldChg chg="modSp add mod">
        <pc:chgData name="saleem elias" userId="c40e0a519fd24d71" providerId="LiveId" clId="{7D58BE09-A2A3-4584-870C-7B797A38D4C5}" dt="2022-12-20T17:25:33.270" v="10580" actId="20577"/>
        <pc:sldMkLst>
          <pc:docMk/>
          <pc:sldMk cId="1321428403" sldId="444"/>
        </pc:sldMkLst>
        <pc:spChg chg="mod">
          <ac:chgData name="saleem elias" userId="c40e0a519fd24d71" providerId="LiveId" clId="{7D58BE09-A2A3-4584-870C-7B797A38D4C5}" dt="2022-12-20T17:21:21.836" v="9733" actId="20577"/>
          <ac:spMkLst>
            <pc:docMk/>
            <pc:sldMk cId="1321428403" sldId="444"/>
            <ac:spMk id="2" creationId="{C2DFCDC0-880F-F8B0-29EA-2B165639C297}"/>
          </ac:spMkLst>
        </pc:spChg>
        <pc:spChg chg="mod">
          <ac:chgData name="saleem elias" userId="c40e0a519fd24d71" providerId="LiveId" clId="{7D58BE09-A2A3-4584-870C-7B797A38D4C5}" dt="2022-12-20T17:25:33.270" v="10580" actId="20577"/>
          <ac:spMkLst>
            <pc:docMk/>
            <pc:sldMk cId="1321428403" sldId="444"/>
            <ac:spMk id="5" creationId="{A76C4C2D-01F7-2BC4-3E90-642ED5886598}"/>
          </ac:spMkLst>
        </pc:spChg>
      </pc:sldChg>
      <pc:sldMasterChg chg="modSp mod modSldLayout">
        <pc:chgData name="saleem elias" userId="c40e0a519fd24d71" providerId="LiveId" clId="{7D58BE09-A2A3-4584-870C-7B797A38D4C5}" dt="2022-12-15T10:30:14.107" v="445" actId="20577"/>
        <pc:sldMasterMkLst>
          <pc:docMk/>
          <pc:sldMasterMk cId="2922565404" sldId="2147483666"/>
        </pc:sldMasterMkLst>
        <pc:spChg chg="mod">
          <ac:chgData name="saleem elias" userId="c40e0a519fd24d71" providerId="LiveId" clId="{7D58BE09-A2A3-4584-870C-7B797A38D4C5}" dt="2022-12-15T10:26:17.063" v="256" actId="20577"/>
          <ac:spMkLst>
            <pc:docMk/>
            <pc:sldMasterMk cId="2922565404" sldId="2147483666"/>
            <ac:spMk id="14" creationId="{ECCB0BF4-2EB5-4C88-8697-00C99D22F1B4}"/>
          </ac:spMkLst>
        </pc:spChg>
        <pc:sldLayoutChg chg="modSp mod">
          <pc:chgData name="saleem elias" userId="c40e0a519fd24d71" providerId="LiveId" clId="{7D58BE09-A2A3-4584-870C-7B797A38D4C5}" dt="2022-12-15T10:30:14.107" v="445" actId="20577"/>
          <pc:sldLayoutMkLst>
            <pc:docMk/>
            <pc:sldMasterMk cId="2922565404" sldId="2147483666"/>
            <pc:sldLayoutMk cId="1415465023" sldId="2147483678"/>
          </pc:sldLayoutMkLst>
          <pc:spChg chg="mod">
            <ac:chgData name="saleem elias" userId="c40e0a519fd24d71" providerId="LiveId" clId="{7D58BE09-A2A3-4584-870C-7B797A38D4C5}" dt="2022-12-15T10:29:57.879" v="412" actId="1076"/>
            <ac:spMkLst>
              <pc:docMk/>
              <pc:sldMasterMk cId="2922565404" sldId="2147483666"/>
              <pc:sldLayoutMk cId="1415465023" sldId="2147483678"/>
              <ac:spMk id="7" creationId="{00000000-0000-0000-0000-000000000000}"/>
            </ac:spMkLst>
          </pc:spChg>
          <pc:spChg chg="mod">
            <ac:chgData name="saleem elias" userId="c40e0a519fd24d71" providerId="LiveId" clId="{7D58BE09-A2A3-4584-870C-7B797A38D4C5}" dt="2022-12-15T10:30:14.107" v="445" actId="20577"/>
            <ac:spMkLst>
              <pc:docMk/>
              <pc:sldMasterMk cId="2922565404" sldId="2147483666"/>
              <pc:sldLayoutMk cId="1415465023" sldId="2147483678"/>
              <ac:spMk id="9" creationId="{00000000-0000-0000-0000-000000000000}"/>
            </ac:spMkLst>
          </pc:spChg>
        </pc:sldLayoutChg>
      </pc:sldMasterChg>
    </pc:docChg>
  </pc:docChgLst>
  <pc:docChgLst>
    <pc:chgData name="saleem elias" userId="c40e0a519fd24d71" providerId="LiveId" clId="{14A6568D-722A-4AFC-BB10-3626A40DB611}"/>
    <pc:docChg chg="undo custSel addSld delSld modSld modMainMaster">
      <pc:chgData name="saleem elias" userId="c40e0a519fd24d71" providerId="LiveId" clId="{14A6568D-722A-4AFC-BB10-3626A40DB611}" dt="2023-01-07T17:34:56.503" v="6227" actId="20577"/>
      <pc:docMkLst>
        <pc:docMk/>
      </pc:docMkLst>
      <pc:sldChg chg="addSp delSp modSp new mod modClrScheme chgLayout">
        <pc:chgData name="saleem elias" userId="c40e0a519fd24d71" providerId="LiveId" clId="{14A6568D-722A-4AFC-BB10-3626A40DB611}" dt="2023-01-07T15:44:47.063" v="647" actId="20577"/>
        <pc:sldMkLst>
          <pc:docMk/>
          <pc:sldMk cId="2314900779" sldId="445"/>
        </pc:sldMkLst>
        <pc:spChg chg="del mod ord">
          <ac:chgData name="saleem elias" userId="c40e0a519fd24d71" providerId="LiveId" clId="{14A6568D-722A-4AFC-BB10-3626A40DB611}" dt="2023-01-07T15:29:03.739" v="3" actId="700"/>
          <ac:spMkLst>
            <pc:docMk/>
            <pc:sldMk cId="2314900779" sldId="445"/>
            <ac:spMk id="2" creationId="{6FA62F05-D0CC-A21C-A080-B4E791F10F3A}"/>
          </ac:spMkLst>
        </pc:spChg>
        <pc:spChg chg="add del mod ord">
          <ac:chgData name="saleem elias" userId="c40e0a519fd24d71" providerId="LiveId" clId="{14A6568D-722A-4AFC-BB10-3626A40DB611}" dt="2023-01-07T15:41:45.272" v="274" actId="478"/>
          <ac:spMkLst>
            <pc:docMk/>
            <pc:sldMk cId="2314900779" sldId="445"/>
            <ac:spMk id="3" creationId="{DF9D8175-CC10-FE89-CC4F-8B999D2D6486}"/>
          </ac:spMkLst>
        </pc:spChg>
        <pc:spChg chg="add mod">
          <ac:chgData name="saleem elias" userId="c40e0a519fd24d71" providerId="LiveId" clId="{14A6568D-722A-4AFC-BB10-3626A40DB611}" dt="2023-01-07T15:44:47.063" v="647" actId="20577"/>
          <ac:spMkLst>
            <pc:docMk/>
            <pc:sldMk cId="2314900779" sldId="445"/>
            <ac:spMk id="4" creationId="{857979E8-8FCC-2C2F-205A-3FCAC2B92198}"/>
          </ac:spMkLst>
        </pc:spChg>
        <pc:picChg chg="add mod">
          <ac:chgData name="saleem elias" userId="c40e0a519fd24d71" providerId="LiveId" clId="{14A6568D-722A-4AFC-BB10-3626A40DB611}" dt="2023-01-07T15:43:57.579" v="569" actId="1076"/>
          <ac:picMkLst>
            <pc:docMk/>
            <pc:sldMk cId="2314900779" sldId="445"/>
            <ac:picMk id="1026" creationId="{AF50259B-9319-8C2F-3405-B50BC461BE97}"/>
          </ac:picMkLst>
        </pc:picChg>
      </pc:sldChg>
      <pc:sldChg chg="add del">
        <pc:chgData name="saleem elias" userId="c40e0a519fd24d71" providerId="LiveId" clId="{14A6568D-722A-4AFC-BB10-3626A40DB611}" dt="2023-01-07T15:25:41.732" v="1" actId="47"/>
        <pc:sldMkLst>
          <pc:docMk/>
          <pc:sldMk cId="3601783171" sldId="445"/>
        </pc:sldMkLst>
      </pc:sldChg>
      <pc:sldChg chg="addSp modSp new mod modClrScheme chgLayout">
        <pc:chgData name="saleem elias" userId="c40e0a519fd24d71" providerId="LiveId" clId="{14A6568D-722A-4AFC-BB10-3626A40DB611}" dt="2023-01-07T16:58:08.884" v="4571" actId="700"/>
        <pc:sldMkLst>
          <pc:docMk/>
          <pc:sldMk cId="2935477422" sldId="446"/>
        </pc:sldMkLst>
        <pc:spChg chg="mod ord">
          <ac:chgData name="saleem elias" userId="c40e0a519fd24d71" providerId="LiveId" clId="{14A6568D-722A-4AFC-BB10-3626A40DB611}" dt="2023-01-07T16:58:08.884" v="4571" actId="700"/>
          <ac:spMkLst>
            <pc:docMk/>
            <pc:sldMk cId="2935477422" sldId="446"/>
            <ac:spMk id="2" creationId="{2351AD08-9A34-7661-B512-1F2144ACB80C}"/>
          </ac:spMkLst>
        </pc:spChg>
        <pc:spChg chg="add mod">
          <ac:chgData name="saleem elias" userId="c40e0a519fd24d71" providerId="LiveId" clId="{14A6568D-722A-4AFC-BB10-3626A40DB611}" dt="2023-01-07T15:53:24.130" v="2043" actId="20577"/>
          <ac:spMkLst>
            <pc:docMk/>
            <pc:sldMk cId="2935477422" sldId="446"/>
            <ac:spMk id="3" creationId="{34179ACB-EA07-C86F-2DBB-7D20A0801230}"/>
          </ac:spMkLst>
        </pc:spChg>
      </pc:sldChg>
      <pc:sldChg chg="addSp modSp new mod modClrScheme chgLayout">
        <pc:chgData name="saleem elias" userId="c40e0a519fd24d71" providerId="LiveId" clId="{14A6568D-722A-4AFC-BB10-3626A40DB611}" dt="2023-01-07T16:58:08.884" v="4571" actId="700"/>
        <pc:sldMkLst>
          <pc:docMk/>
          <pc:sldMk cId="2842779648" sldId="447"/>
        </pc:sldMkLst>
        <pc:spChg chg="mod ord">
          <ac:chgData name="saleem elias" userId="c40e0a519fd24d71" providerId="LiveId" clId="{14A6568D-722A-4AFC-BB10-3626A40DB611}" dt="2023-01-07T16:58:08.884" v="4571" actId="700"/>
          <ac:spMkLst>
            <pc:docMk/>
            <pc:sldMk cId="2842779648" sldId="447"/>
            <ac:spMk id="2" creationId="{E26AD094-8E78-106A-9B13-B6E0FAE0F50F}"/>
          </ac:spMkLst>
        </pc:spChg>
        <pc:spChg chg="add mod">
          <ac:chgData name="saleem elias" userId="c40e0a519fd24d71" providerId="LiveId" clId="{14A6568D-722A-4AFC-BB10-3626A40DB611}" dt="2023-01-07T16:47:06.421" v="3377" actId="20577"/>
          <ac:spMkLst>
            <pc:docMk/>
            <pc:sldMk cId="2842779648" sldId="447"/>
            <ac:spMk id="3" creationId="{3A049737-FD35-31E7-0112-75774B4C87DB}"/>
          </ac:spMkLst>
        </pc:spChg>
      </pc:sldChg>
      <pc:sldChg chg="addSp delSp modSp new mod modClrScheme chgLayout">
        <pc:chgData name="saleem elias" userId="c40e0a519fd24d71" providerId="LiveId" clId="{14A6568D-722A-4AFC-BB10-3626A40DB611}" dt="2023-01-07T16:58:08.884" v="4571" actId="700"/>
        <pc:sldMkLst>
          <pc:docMk/>
          <pc:sldMk cId="2800886301" sldId="448"/>
        </pc:sldMkLst>
        <pc:spChg chg="mod ord">
          <ac:chgData name="saleem elias" userId="c40e0a519fd24d71" providerId="LiveId" clId="{14A6568D-722A-4AFC-BB10-3626A40DB611}" dt="2023-01-07T16:58:08.884" v="4571" actId="700"/>
          <ac:spMkLst>
            <pc:docMk/>
            <pc:sldMk cId="2800886301" sldId="448"/>
            <ac:spMk id="2" creationId="{D119E26D-1C20-BC3B-3426-22964F1BFC6C}"/>
          </ac:spMkLst>
        </pc:spChg>
        <pc:spChg chg="add del">
          <ac:chgData name="saleem elias" userId="c40e0a519fd24d71" providerId="LiveId" clId="{14A6568D-722A-4AFC-BB10-3626A40DB611}" dt="2023-01-07T16:23:43.517" v="2500" actId="22"/>
          <ac:spMkLst>
            <pc:docMk/>
            <pc:sldMk cId="2800886301" sldId="448"/>
            <ac:spMk id="4" creationId="{3F2A6E55-A217-64DD-1A1E-E5FD196FEF73}"/>
          </ac:spMkLst>
        </pc:spChg>
        <pc:spChg chg="add mod">
          <ac:chgData name="saleem elias" userId="c40e0a519fd24d71" providerId="LiveId" clId="{14A6568D-722A-4AFC-BB10-3626A40DB611}" dt="2023-01-07T16:25:13.544" v="2754" actId="20577"/>
          <ac:spMkLst>
            <pc:docMk/>
            <pc:sldMk cId="2800886301" sldId="448"/>
            <ac:spMk id="7" creationId="{6EA6C337-9019-EDE3-13CB-A79819F2C808}"/>
          </ac:spMkLst>
        </pc:spChg>
        <pc:picChg chg="add mod">
          <ac:chgData name="saleem elias" userId="c40e0a519fd24d71" providerId="LiveId" clId="{14A6568D-722A-4AFC-BB10-3626A40DB611}" dt="2023-01-07T16:24:01.484" v="2504" actId="1076"/>
          <ac:picMkLst>
            <pc:docMk/>
            <pc:sldMk cId="2800886301" sldId="448"/>
            <ac:picMk id="6" creationId="{BC4BB96D-C04C-B27F-FF6C-FA2CECE7493C}"/>
          </ac:picMkLst>
        </pc:picChg>
        <pc:picChg chg="add mod">
          <ac:chgData name="saleem elias" userId="c40e0a519fd24d71" providerId="LiveId" clId="{14A6568D-722A-4AFC-BB10-3626A40DB611}" dt="2023-01-07T16:25:54.643" v="2762" actId="14100"/>
          <ac:picMkLst>
            <pc:docMk/>
            <pc:sldMk cId="2800886301" sldId="448"/>
            <ac:picMk id="9" creationId="{66D839A7-9B18-41E4-1B7A-EB8D71249D75}"/>
          </ac:picMkLst>
        </pc:picChg>
      </pc:sldChg>
      <pc:sldChg chg="addSp modSp new mod modClrScheme chgLayout">
        <pc:chgData name="saleem elias" userId="c40e0a519fd24d71" providerId="LiveId" clId="{14A6568D-722A-4AFC-BB10-3626A40DB611}" dt="2023-01-07T16:58:08.884" v="4571" actId="700"/>
        <pc:sldMkLst>
          <pc:docMk/>
          <pc:sldMk cId="2695603348" sldId="449"/>
        </pc:sldMkLst>
        <pc:spChg chg="mod ord">
          <ac:chgData name="saleem elias" userId="c40e0a519fd24d71" providerId="LiveId" clId="{14A6568D-722A-4AFC-BB10-3626A40DB611}" dt="2023-01-07T16:58:08.884" v="4571" actId="700"/>
          <ac:spMkLst>
            <pc:docMk/>
            <pc:sldMk cId="2695603348" sldId="449"/>
            <ac:spMk id="2" creationId="{DBF4624C-E049-8F3A-C6D4-DF9547EF0FEB}"/>
          </ac:spMkLst>
        </pc:spChg>
        <pc:spChg chg="add mod">
          <ac:chgData name="saleem elias" userId="c40e0a519fd24d71" providerId="LiveId" clId="{14A6568D-722A-4AFC-BB10-3626A40DB611}" dt="2023-01-07T16:43:26.111" v="2924" actId="20577"/>
          <ac:spMkLst>
            <pc:docMk/>
            <pc:sldMk cId="2695603348" sldId="449"/>
            <ac:spMk id="5" creationId="{F93B6035-CE7F-3E6C-2BB5-66E8D7767ADD}"/>
          </ac:spMkLst>
        </pc:spChg>
        <pc:picChg chg="add mod">
          <ac:chgData name="saleem elias" userId="c40e0a519fd24d71" providerId="LiveId" clId="{14A6568D-722A-4AFC-BB10-3626A40DB611}" dt="2023-01-07T16:42:10.239" v="2834" actId="14100"/>
          <ac:picMkLst>
            <pc:docMk/>
            <pc:sldMk cId="2695603348" sldId="449"/>
            <ac:picMk id="4" creationId="{7AB2B560-03A6-9868-73B4-DDF8497B3E33}"/>
          </ac:picMkLst>
        </pc:picChg>
        <pc:picChg chg="add mod">
          <ac:chgData name="saleem elias" userId="c40e0a519fd24d71" providerId="LiveId" clId="{14A6568D-722A-4AFC-BB10-3626A40DB611}" dt="2023-01-07T16:43:21.150" v="2911" actId="1076"/>
          <ac:picMkLst>
            <pc:docMk/>
            <pc:sldMk cId="2695603348" sldId="449"/>
            <ac:picMk id="7" creationId="{27A7C667-1A91-E581-3528-D83A302F9BE4}"/>
          </ac:picMkLst>
        </pc:picChg>
      </pc:sldChg>
      <pc:sldChg chg="addSp modSp new mod modClrScheme chgLayout">
        <pc:chgData name="saleem elias" userId="c40e0a519fd24d71" providerId="LiveId" clId="{14A6568D-722A-4AFC-BB10-3626A40DB611}" dt="2023-01-07T16:59:13.380" v="4654" actId="1076"/>
        <pc:sldMkLst>
          <pc:docMk/>
          <pc:sldMk cId="3146275691" sldId="450"/>
        </pc:sldMkLst>
        <pc:spChg chg="mod ord">
          <ac:chgData name="saleem elias" userId="c40e0a519fd24d71" providerId="LiveId" clId="{14A6568D-722A-4AFC-BB10-3626A40DB611}" dt="2023-01-07T16:59:13.380" v="4654" actId="1076"/>
          <ac:spMkLst>
            <pc:docMk/>
            <pc:sldMk cId="3146275691" sldId="450"/>
            <ac:spMk id="2" creationId="{2D454398-1597-41A2-EF1A-CA0F7AB9CA8E}"/>
          </ac:spMkLst>
        </pc:spChg>
        <pc:picChg chg="add mod">
          <ac:chgData name="saleem elias" userId="c40e0a519fd24d71" providerId="LiveId" clId="{14A6568D-722A-4AFC-BB10-3626A40DB611}" dt="2023-01-07T16:59:10.110" v="4653" actId="1076"/>
          <ac:picMkLst>
            <pc:docMk/>
            <pc:sldMk cId="3146275691" sldId="450"/>
            <ac:picMk id="4" creationId="{2836165C-153C-0578-C816-0169AF2F9DD0}"/>
          </ac:picMkLst>
        </pc:picChg>
      </pc:sldChg>
      <pc:sldChg chg="addSp modSp new mod modClrScheme chgLayout">
        <pc:chgData name="saleem elias" userId="c40e0a519fd24d71" providerId="LiveId" clId="{14A6568D-722A-4AFC-BB10-3626A40DB611}" dt="2023-01-07T16:58:08.884" v="4571" actId="700"/>
        <pc:sldMkLst>
          <pc:docMk/>
          <pc:sldMk cId="2776649334" sldId="451"/>
        </pc:sldMkLst>
        <pc:spChg chg="mod ord">
          <ac:chgData name="saleem elias" userId="c40e0a519fd24d71" providerId="LiveId" clId="{14A6568D-722A-4AFC-BB10-3626A40DB611}" dt="2023-01-07T16:58:08.884" v="4571" actId="700"/>
          <ac:spMkLst>
            <pc:docMk/>
            <pc:sldMk cId="2776649334" sldId="451"/>
            <ac:spMk id="2" creationId="{55165072-175A-A53F-99C2-B4DFB1F5CAA9}"/>
          </ac:spMkLst>
        </pc:spChg>
        <pc:spChg chg="add mod">
          <ac:chgData name="saleem elias" userId="c40e0a519fd24d71" providerId="LiveId" clId="{14A6568D-722A-4AFC-BB10-3626A40DB611}" dt="2023-01-07T16:57:28.562" v="4570" actId="20577"/>
          <ac:spMkLst>
            <pc:docMk/>
            <pc:sldMk cId="2776649334" sldId="451"/>
            <ac:spMk id="3" creationId="{60031FA1-E3AB-45B9-E750-8835BF9EF8D7}"/>
          </ac:spMkLst>
        </pc:spChg>
      </pc:sldChg>
      <pc:sldChg chg="addSp modSp new mod modAnim">
        <pc:chgData name="saleem elias" userId="c40e0a519fd24d71" providerId="LiveId" clId="{14A6568D-722A-4AFC-BB10-3626A40DB611}" dt="2023-01-07T17:05:27.705" v="5076" actId="571"/>
        <pc:sldMkLst>
          <pc:docMk/>
          <pc:sldMk cId="3505383372" sldId="452"/>
        </pc:sldMkLst>
        <pc:spChg chg="mod">
          <ac:chgData name="saleem elias" userId="c40e0a519fd24d71" providerId="LiveId" clId="{14A6568D-722A-4AFC-BB10-3626A40DB611}" dt="2023-01-07T17:01:38.871" v="4743" actId="20577"/>
          <ac:spMkLst>
            <pc:docMk/>
            <pc:sldMk cId="3505383372" sldId="452"/>
            <ac:spMk id="2" creationId="{936FB4B6-4223-D369-5D08-32A51668E6B0}"/>
          </ac:spMkLst>
        </pc:spChg>
        <pc:spChg chg="add mod">
          <ac:chgData name="saleem elias" userId="c40e0a519fd24d71" providerId="LiveId" clId="{14A6568D-722A-4AFC-BB10-3626A40DB611}" dt="2023-01-07T17:04:43.724" v="5050" actId="1076"/>
          <ac:spMkLst>
            <pc:docMk/>
            <pc:sldMk cId="3505383372" sldId="452"/>
            <ac:spMk id="3" creationId="{920995E1-F7A8-77F9-ACA0-443AC5052EA5}"/>
          </ac:spMkLst>
        </pc:spChg>
        <pc:spChg chg="add mod">
          <ac:chgData name="saleem elias" userId="c40e0a519fd24d71" providerId="LiveId" clId="{14A6568D-722A-4AFC-BB10-3626A40DB611}" dt="2023-01-07T17:05:27.705" v="5076" actId="571"/>
          <ac:spMkLst>
            <pc:docMk/>
            <pc:sldMk cId="3505383372" sldId="452"/>
            <ac:spMk id="5" creationId="{D2C95956-2709-901B-9678-C5A60640D236}"/>
          </ac:spMkLst>
        </pc:spChg>
        <pc:picChg chg="add mod">
          <ac:chgData name="saleem elias" userId="c40e0a519fd24d71" providerId="LiveId" clId="{14A6568D-722A-4AFC-BB10-3626A40DB611}" dt="2023-01-07T17:05:05.127" v="5053" actId="14100"/>
          <ac:picMkLst>
            <pc:docMk/>
            <pc:sldMk cId="3505383372" sldId="452"/>
            <ac:picMk id="4" creationId="{2A045989-35FE-1373-3E6F-4BDB64261E67}"/>
          </ac:picMkLst>
        </pc:picChg>
      </pc:sldChg>
      <pc:sldChg chg="addSp modSp new mod">
        <pc:chgData name="saleem elias" userId="c40e0a519fd24d71" providerId="LiveId" clId="{14A6568D-722A-4AFC-BB10-3626A40DB611}" dt="2023-01-07T17:06:29.189" v="5326" actId="20577"/>
        <pc:sldMkLst>
          <pc:docMk/>
          <pc:sldMk cId="4119373673" sldId="453"/>
        </pc:sldMkLst>
        <pc:spChg chg="mod">
          <ac:chgData name="saleem elias" userId="c40e0a519fd24d71" providerId="LiveId" clId="{14A6568D-722A-4AFC-BB10-3626A40DB611}" dt="2023-01-07T17:05:19.551" v="5074" actId="20577"/>
          <ac:spMkLst>
            <pc:docMk/>
            <pc:sldMk cId="4119373673" sldId="453"/>
            <ac:spMk id="2" creationId="{A669F13C-DE98-6C5E-3559-27BA21C2E3BC}"/>
          </ac:spMkLst>
        </pc:spChg>
        <pc:spChg chg="add mod">
          <ac:chgData name="saleem elias" userId="c40e0a519fd24d71" providerId="LiveId" clId="{14A6568D-722A-4AFC-BB10-3626A40DB611}" dt="2023-01-07T17:06:29.189" v="5326" actId="20577"/>
          <ac:spMkLst>
            <pc:docMk/>
            <pc:sldMk cId="4119373673" sldId="453"/>
            <ac:spMk id="3" creationId="{3B683520-3222-5E77-3256-D875AE2C433D}"/>
          </ac:spMkLst>
        </pc:spChg>
      </pc:sldChg>
      <pc:sldChg chg="addSp modSp new mod">
        <pc:chgData name="saleem elias" userId="c40e0a519fd24d71" providerId="LiveId" clId="{14A6568D-722A-4AFC-BB10-3626A40DB611}" dt="2023-01-07T17:09:06.320" v="5464" actId="1076"/>
        <pc:sldMkLst>
          <pc:docMk/>
          <pc:sldMk cId="1896344008" sldId="454"/>
        </pc:sldMkLst>
        <pc:spChg chg="mod">
          <ac:chgData name="saleem elias" userId="c40e0a519fd24d71" providerId="LiveId" clId="{14A6568D-722A-4AFC-BB10-3626A40DB611}" dt="2023-01-07T17:06:48.741" v="5385" actId="20577"/>
          <ac:spMkLst>
            <pc:docMk/>
            <pc:sldMk cId="1896344008" sldId="454"/>
            <ac:spMk id="2" creationId="{4477EC0B-B9ED-A368-C15F-AEB149A485FC}"/>
          </ac:spMkLst>
        </pc:spChg>
        <pc:spChg chg="add mod">
          <ac:chgData name="saleem elias" userId="c40e0a519fd24d71" providerId="LiveId" clId="{14A6568D-722A-4AFC-BB10-3626A40DB611}" dt="2023-01-07T17:07:51.061" v="5409" actId="20577"/>
          <ac:spMkLst>
            <pc:docMk/>
            <pc:sldMk cId="1896344008" sldId="454"/>
            <ac:spMk id="5" creationId="{76F747AC-C727-D7D0-3D22-F563F8B0AB0F}"/>
          </ac:spMkLst>
        </pc:spChg>
        <pc:spChg chg="add mod">
          <ac:chgData name="saleem elias" userId="c40e0a519fd24d71" providerId="LiveId" clId="{14A6568D-722A-4AFC-BB10-3626A40DB611}" dt="2023-01-07T17:08:36.477" v="5457" actId="20577"/>
          <ac:spMkLst>
            <pc:docMk/>
            <pc:sldMk cId="1896344008" sldId="454"/>
            <ac:spMk id="8" creationId="{09F82660-EE4B-E3DD-5F0F-041BFFE25538}"/>
          </ac:spMkLst>
        </pc:spChg>
        <pc:picChg chg="add mod">
          <ac:chgData name="saleem elias" userId="c40e0a519fd24d71" providerId="LiveId" clId="{14A6568D-722A-4AFC-BB10-3626A40DB611}" dt="2023-01-07T17:07:22.545" v="5389" actId="1076"/>
          <ac:picMkLst>
            <pc:docMk/>
            <pc:sldMk cId="1896344008" sldId="454"/>
            <ac:picMk id="4" creationId="{E8386339-1845-3A24-F4C5-B54C7224AF8F}"/>
          </ac:picMkLst>
        </pc:picChg>
        <pc:picChg chg="add mod">
          <ac:chgData name="saleem elias" userId="c40e0a519fd24d71" providerId="LiveId" clId="{14A6568D-722A-4AFC-BB10-3626A40DB611}" dt="2023-01-07T17:09:04.873" v="5463" actId="1076"/>
          <ac:picMkLst>
            <pc:docMk/>
            <pc:sldMk cId="1896344008" sldId="454"/>
            <ac:picMk id="7" creationId="{0B462470-6695-2C65-A24E-23613DF06FD3}"/>
          </ac:picMkLst>
        </pc:picChg>
        <pc:picChg chg="add mod">
          <ac:chgData name="saleem elias" userId="c40e0a519fd24d71" providerId="LiveId" clId="{14A6568D-722A-4AFC-BB10-3626A40DB611}" dt="2023-01-07T17:09:06.320" v="5464" actId="1076"/>
          <ac:picMkLst>
            <pc:docMk/>
            <pc:sldMk cId="1896344008" sldId="454"/>
            <ac:picMk id="10" creationId="{0CAFC817-C17C-100A-A543-0DCE2B1E485D}"/>
          </ac:picMkLst>
        </pc:picChg>
      </pc:sldChg>
      <pc:sldChg chg="addSp modSp new mod modNotesTx">
        <pc:chgData name="saleem elias" userId="c40e0a519fd24d71" providerId="LiveId" clId="{14A6568D-722A-4AFC-BB10-3626A40DB611}" dt="2023-01-07T17:10:49.817" v="5652" actId="20577"/>
        <pc:sldMkLst>
          <pc:docMk/>
          <pc:sldMk cId="439253585" sldId="455"/>
        </pc:sldMkLst>
        <pc:spChg chg="mod">
          <ac:chgData name="saleem elias" userId="c40e0a519fd24d71" providerId="LiveId" clId="{14A6568D-722A-4AFC-BB10-3626A40DB611}" dt="2023-01-07T17:09:33.725" v="5503" actId="20577"/>
          <ac:spMkLst>
            <pc:docMk/>
            <pc:sldMk cId="439253585" sldId="455"/>
            <ac:spMk id="2" creationId="{E5D6E624-0E76-645E-DA66-98FE906FF03E}"/>
          </ac:spMkLst>
        </pc:spChg>
        <pc:picChg chg="add mod">
          <ac:chgData name="saleem elias" userId="c40e0a519fd24d71" providerId="LiveId" clId="{14A6568D-722A-4AFC-BB10-3626A40DB611}" dt="2023-01-07T17:09:59.763" v="5506" actId="14100"/>
          <ac:picMkLst>
            <pc:docMk/>
            <pc:sldMk cId="439253585" sldId="455"/>
            <ac:picMk id="4" creationId="{1BEE0D22-9AFF-A518-4C4E-C7412D424152}"/>
          </ac:picMkLst>
        </pc:picChg>
      </pc:sldChg>
      <pc:sldChg chg="addSp modSp new mod modAnim modNotesTx">
        <pc:chgData name="saleem elias" userId="c40e0a519fd24d71" providerId="LiveId" clId="{14A6568D-722A-4AFC-BB10-3626A40DB611}" dt="2023-01-07T17:34:56.503" v="6227" actId="20577"/>
        <pc:sldMkLst>
          <pc:docMk/>
          <pc:sldMk cId="1471999033" sldId="456"/>
        </pc:sldMkLst>
        <pc:spChg chg="mod">
          <ac:chgData name="saleem elias" userId="c40e0a519fd24d71" providerId="LiveId" clId="{14A6568D-722A-4AFC-BB10-3626A40DB611}" dt="2023-01-07T17:19:21.532" v="5730" actId="20577"/>
          <ac:spMkLst>
            <pc:docMk/>
            <pc:sldMk cId="1471999033" sldId="456"/>
            <ac:spMk id="2" creationId="{BB4F1863-A8BF-6BC9-9BD3-E2431A204607}"/>
          </ac:spMkLst>
        </pc:spChg>
        <pc:spChg chg="add mod">
          <ac:chgData name="saleem elias" userId="c40e0a519fd24d71" providerId="LiveId" clId="{14A6568D-722A-4AFC-BB10-3626A40DB611}" dt="2023-01-07T17:33:48.773" v="6009" actId="20577"/>
          <ac:spMkLst>
            <pc:docMk/>
            <pc:sldMk cId="1471999033" sldId="456"/>
            <ac:spMk id="3" creationId="{F3269315-17F2-4E35-7DFD-7223B2731319}"/>
          </ac:spMkLst>
        </pc:spChg>
        <pc:picChg chg="add mod">
          <ac:chgData name="saleem elias" userId="c40e0a519fd24d71" providerId="LiveId" clId="{14A6568D-722A-4AFC-BB10-3626A40DB611}" dt="2023-01-07T17:33:08.124" v="5917" actId="1076"/>
          <ac:picMkLst>
            <pc:docMk/>
            <pc:sldMk cId="1471999033" sldId="456"/>
            <ac:picMk id="4" creationId="{8F40329F-FA74-9D82-1B91-14C0EDB9A62C}"/>
          </ac:picMkLst>
        </pc:picChg>
      </pc:sldChg>
      <pc:sldChg chg="addSp modSp new mod">
        <pc:chgData name="saleem elias" userId="c40e0a519fd24d71" providerId="LiveId" clId="{14A6568D-722A-4AFC-BB10-3626A40DB611}" dt="2023-01-07T17:34:40.449" v="6191" actId="20577"/>
        <pc:sldMkLst>
          <pc:docMk/>
          <pc:sldMk cId="1471926485" sldId="457"/>
        </pc:sldMkLst>
        <pc:spChg chg="mod">
          <ac:chgData name="saleem elias" userId="c40e0a519fd24d71" providerId="LiveId" clId="{14A6568D-722A-4AFC-BB10-3626A40DB611}" dt="2023-01-07T17:34:05.654" v="6066" actId="20577"/>
          <ac:spMkLst>
            <pc:docMk/>
            <pc:sldMk cId="1471926485" sldId="457"/>
            <ac:spMk id="2" creationId="{11471B8C-ADAB-CAF4-E946-7FB65DE81F30}"/>
          </ac:spMkLst>
        </pc:spChg>
        <pc:spChg chg="add mod">
          <ac:chgData name="saleem elias" userId="c40e0a519fd24d71" providerId="LiveId" clId="{14A6568D-722A-4AFC-BB10-3626A40DB611}" dt="2023-01-07T17:34:40.449" v="6191" actId="20577"/>
          <ac:spMkLst>
            <pc:docMk/>
            <pc:sldMk cId="1471926485" sldId="457"/>
            <ac:spMk id="3" creationId="{03EC67BB-55E6-02C7-2F34-163B95D49DAE}"/>
          </ac:spMkLst>
        </pc:spChg>
      </pc:sldChg>
      <pc:sldMasterChg chg="modSldLayout">
        <pc:chgData name="saleem elias" userId="c40e0a519fd24d71" providerId="LiveId" clId="{14A6568D-722A-4AFC-BB10-3626A40DB611}" dt="2023-01-07T16:58:53.402" v="4649" actId="20577"/>
        <pc:sldMasterMkLst>
          <pc:docMk/>
          <pc:sldMasterMk cId="2922565404" sldId="2147483666"/>
        </pc:sldMasterMkLst>
        <pc:sldLayoutChg chg="modSp mod">
          <pc:chgData name="saleem elias" userId="c40e0a519fd24d71" providerId="LiveId" clId="{14A6568D-722A-4AFC-BB10-3626A40DB611}" dt="2023-01-07T16:58:53.402" v="4649" actId="20577"/>
          <pc:sldLayoutMkLst>
            <pc:docMk/>
            <pc:sldMasterMk cId="2922565404" sldId="2147483666"/>
            <pc:sldLayoutMk cId="2478065244" sldId="2147483680"/>
          </pc:sldLayoutMkLst>
          <pc:spChg chg="mod">
            <ac:chgData name="saleem elias" userId="c40e0a519fd24d71" providerId="LiveId" clId="{14A6568D-722A-4AFC-BB10-3626A40DB611}" dt="2023-01-07T16:58:53.402" v="4649" actId="20577"/>
            <ac:spMkLst>
              <pc:docMk/>
              <pc:sldMasterMk cId="2922565404" sldId="2147483666"/>
              <pc:sldLayoutMk cId="2478065244" sldId="2147483680"/>
              <ac:spMk id="9" creationId="{00000000-0000-0000-0000-000000000000}"/>
            </ac:spMkLst>
          </pc:spChg>
        </pc:sldLayoutChg>
        <pc:sldLayoutChg chg="modSp mod">
          <pc:chgData name="saleem elias" userId="c40e0a519fd24d71" providerId="LiveId" clId="{14A6568D-722A-4AFC-BB10-3626A40DB611}" dt="2023-01-07T16:58:39.711" v="4628" actId="20577"/>
          <pc:sldLayoutMkLst>
            <pc:docMk/>
            <pc:sldMasterMk cId="2922565404" sldId="2147483666"/>
            <pc:sldLayoutMk cId="3851693790" sldId="2147483681"/>
          </pc:sldLayoutMkLst>
          <pc:spChg chg="mod">
            <ac:chgData name="saleem elias" userId="c40e0a519fd24d71" providerId="LiveId" clId="{14A6568D-722A-4AFC-BB10-3626A40DB611}" dt="2023-01-07T16:58:39.711" v="4628" actId="20577"/>
            <ac:spMkLst>
              <pc:docMk/>
              <pc:sldMasterMk cId="2922565404" sldId="2147483666"/>
              <pc:sldLayoutMk cId="3851693790" sldId="2147483681"/>
              <ac:spMk id="1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29D50-1AA6-41BA-B61E-903C395FF7E2}"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E1B11-4A13-4966-BDBD-0DA281ACF677}" type="slidenum">
              <a:rPr lang="en-US" smtClean="0"/>
              <a:t>‹#›</a:t>
            </a:fld>
            <a:endParaRPr lang="en-US"/>
          </a:p>
        </p:txBody>
      </p:sp>
    </p:spTree>
    <p:extLst>
      <p:ext uri="{BB962C8B-B14F-4D97-AF65-F5344CB8AC3E}">
        <p14:creationId xmlns:p14="http://schemas.microsoft.com/office/powerpoint/2010/main" val="112550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Rubik" panose="02000604000000020004" pitchFamily="2" charset="-79"/>
                <a:cs typeface="Rubik" panose="02000604000000020004" pitchFamily="2" charset="-79"/>
              </a:rPr>
              <a:t>A blocking code is a code that stops the program from continuing its execution until a specific event happens.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latin typeface="Rubik" panose="02000604000000020004" pitchFamily="2" charset="-79"/>
                <a:cs typeface="Rubik" panose="02000604000000020004" pitchFamily="2" charset="-79"/>
              </a:rPr>
              <a:t>- Check </a:t>
            </a:r>
            <a:r>
              <a:rPr lang="en-US" sz="1200" b="1" dirty="0">
                <a:latin typeface="Rubik" panose="02000604000000020004" pitchFamily="2" charset="-79"/>
                <a:cs typeface="Rubik" panose="02000604000000020004" pitchFamily="2" charset="-79"/>
              </a:rPr>
              <a:t>Scheduling and Time Measurement using ESP32 in Arduino IDE </a:t>
            </a:r>
            <a:r>
              <a:rPr lang="en-US" sz="1200" b="0" dirty="0">
                <a:latin typeface="Rubik" panose="02000604000000020004" pitchFamily="2" charset="-79"/>
                <a:cs typeface="Rubik" panose="02000604000000020004" pitchFamily="2" charset="-79"/>
              </a:rPr>
              <a:t>in the knowledge bank for more information.</a:t>
            </a:r>
            <a:endParaRPr lang="he-IL" sz="1050" b="1" dirty="0">
              <a:latin typeface="Rubik" panose="02000604000000020004" pitchFamily="2" charset="-79"/>
              <a:cs typeface="Rubik" panose="02000604000000020004" pitchFamily="2" charset="-7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latin typeface="Rubik" panose="02000604000000020004" pitchFamily="2" charset="-79"/>
              <a:cs typeface="Rubik" panose="02000604000000020004" pitchFamily="2" charset="-79"/>
            </a:endParaRPr>
          </a:p>
          <a:p>
            <a:endParaRPr lang="en-US" dirty="0"/>
          </a:p>
        </p:txBody>
      </p:sp>
      <p:sp>
        <p:nvSpPr>
          <p:cNvPr id="4" name="Slide Number Placeholder 3"/>
          <p:cNvSpPr>
            <a:spLocks noGrp="1"/>
          </p:cNvSpPr>
          <p:nvPr>
            <p:ph type="sldNum" sz="quarter" idx="5"/>
          </p:nvPr>
        </p:nvSpPr>
        <p:spPr/>
        <p:txBody>
          <a:bodyPr/>
          <a:lstStyle/>
          <a:p>
            <a:fld id="{371E1B11-4A13-4966-BDBD-0DA281ACF677}" type="slidenum">
              <a:rPr lang="en-US" smtClean="0"/>
              <a:t>3</a:t>
            </a:fld>
            <a:endParaRPr lang="en-US"/>
          </a:p>
        </p:txBody>
      </p:sp>
    </p:spTree>
    <p:extLst>
      <p:ext uri="{BB962C8B-B14F-4D97-AF65-F5344CB8AC3E}">
        <p14:creationId xmlns:p14="http://schemas.microsoft.com/office/powerpoint/2010/main" val="409055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a:t>
            </a:r>
            <a:r>
              <a:rPr lang="en-US" dirty="0" err="1"/>
              <a:t>xTaskCreate</a:t>
            </a:r>
            <a:r>
              <a:rPr lang="en-US" dirty="0"/>
              <a:t>: https://www.freertos.org/a00125.html</a:t>
            </a:r>
          </a:p>
        </p:txBody>
      </p:sp>
      <p:sp>
        <p:nvSpPr>
          <p:cNvPr id="4" name="Slide Number Placeholder 3"/>
          <p:cNvSpPr>
            <a:spLocks noGrp="1"/>
          </p:cNvSpPr>
          <p:nvPr>
            <p:ph type="sldNum" sz="quarter" idx="5"/>
          </p:nvPr>
        </p:nvSpPr>
        <p:spPr/>
        <p:txBody>
          <a:bodyPr/>
          <a:lstStyle/>
          <a:p>
            <a:fld id="{371E1B11-4A13-4966-BDBD-0DA281ACF677}" type="slidenum">
              <a:rPr lang="en-US" smtClean="0"/>
              <a:t>10</a:t>
            </a:fld>
            <a:endParaRPr lang="en-US"/>
          </a:p>
        </p:txBody>
      </p:sp>
    </p:spTree>
    <p:extLst>
      <p:ext uri="{BB962C8B-B14F-4D97-AF65-F5344CB8AC3E}">
        <p14:creationId xmlns:p14="http://schemas.microsoft.com/office/powerpoint/2010/main" val="163225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on </a:t>
            </a:r>
            <a:r>
              <a:rPr lang="en-US" dirty="0" err="1"/>
              <a:t>vTaskDelete</a:t>
            </a:r>
            <a:r>
              <a:rPr lang="en-US" dirty="0"/>
              <a:t>() : https://www.freertos.org/a00126.html</a:t>
            </a:r>
          </a:p>
        </p:txBody>
      </p:sp>
      <p:sp>
        <p:nvSpPr>
          <p:cNvPr id="4" name="Slide Number Placeholder 3"/>
          <p:cNvSpPr>
            <a:spLocks noGrp="1"/>
          </p:cNvSpPr>
          <p:nvPr>
            <p:ph type="sldNum" sz="quarter" idx="5"/>
          </p:nvPr>
        </p:nvSpPr>
        <p:spPr/>
        <p:txBody>
          <a:bodyPr/>
          <a:lstStyle/>
          <a:p>
            <a:fld id="{371E1B11-4A13-4966-BDBD-0DA281ACF677}" type="slidenum">
              <a:rPr lang="en-US" smtClean="0"/>
              <a:t>13</a:t>
            </a:fld>
            <a:endParaRPr lang="en-US"/>
          </a:p>
        </p:txBody>
      </p:sp>
    </p:spTree>
    <p:extLst>
      <p:ext uri="{BB962C8B-B14F-4D97-AF65-F5344CB8AC3E}">
        <p14:creationId xmlns:p14="http://schemas.microsoft.com/office/powerpoint/2010/main" val="314396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on </a:t>
            </a:r>
            <a:r>
              <a:rPr lang="en-US" dirty="0" err="1"/>
              <a:t>vTaskDelete</a:t>
            </a:r>
            <a:r>
              <a:rPr lang="en-US" dirty="0"/>
              <a:t>() : https://www.freertos.org/a00126.html</a:t>
            </a:r>
          </a:p>
        </p:txBody>
      </p:sp>
      <p:sp>
        <p:nvSpPr>
          <p:cNvPr id="4" name="Slide Number Placeholder 3"/>
          <p:cNvSpPr>
            <a:spLocks noGrp="1"/>
          </p:cNvSpPr>
          <p:nvPr>
            <p:ph type="sldNum" sz="quarter" idx="5"/>
          </p:nvPr>
        </p:nvSpPr>
        <p:spPr/>
        <p:txBody>
          <a:bodyPr/>
          <a:lstStyle/>
          <a:p>
            <a:fld id="{371E1B11-4A13-4966-BDBD-0DA281ACF677}" type="slidenum">
              <a:rPr lang="en-US" smtClean="0"/>
              <a:t>14</a:t>
            </a:fld>
            <a:endParaRPr lang="en-US"/>
          </a:p>
        </p:txBody>
      </p:sp>
    </p:spTree>
    <p:extLst>
      <p:ext uri="{BB962C8B-B14F-4D97-AF65-F5344CB8AC3E}">
        <p14:creationId xmlns:p14="http://schemas.microsoft.com/office/powerpoint/2010/main" val="380526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this can be found in </a:t>
            </a:r>
            <a:r>
              <a:rPr lang="en-US" dirty="0" err="1"/>
              <a:t>Github</a:t>
            </a:r>
            <a:r>
              <a:rPr lang="en-US" dirty="0"/>
              <a:t>, the link is at the end of the presentation.</a:t>
            </a:r>
          </a:p>
        </p:txBody>
      </p:sp>
      <p:sp>
        <p:nvSpPr>
          <p:cNvPr id="4" name="Slide Number Placeholder 3"/>
          <p:cNvSpPr>
            <a:spLocks noGrp="1"/>
          </p:cNvSpPr>
          <p:nvPr>
            <p:ph type="sldNum" sz="quarter" idx="5"/>
          </p:nvPr>
        </p:nvSpPr>
        <p:spPr/>
        <p:txBody>
          <a:bodyPr/>
          <a:lstStyle/>
          <a:p>
            <a:fld id="{371E1B11-4A13-4966-BDBD-0DA281ACF677}" type="slidenum">
              <a:rPr lang="en-US" smtClean="0"/>
              <a:t>19</a:t>
            </a:fld>
            <a:endParaRPr lang="en-US"/>
          </a:p>
        </p:txBody>
      </p:sp>
    </p:spTree>
    <p:extLst>
      <p:ext uri="{BB962C8B-B14F-4D97-AF65-F5344CB8AC3E}">
        <p14:creationId xmlns:p14="http://schemas.microsoft.com/office/powerpoint/2010/main" val="158567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example in </a:t>
            </a:r>
            <a:r>
              <a:rPr lang="en-US" dirty="0" err="1"/>
              <a:t>Github</a:t>
            </a:r>
            <a:r>
              <a:rPr lang="en-US"/>
              <a:t>.</a:t>
            </a:r>
          </a:p>
        </p:txBody>
      </p:sp>
      <p:sp>
        <p:nvSpPr>
          <p:cNvPr id="4" name="Slide Number Placeholder 3"/>
          <p:cNvSpPr>
            <a:spLocks noGrp="1"/>
          </p:cNvSpPr>
          <p:nvPr>
            <p:ph type="sldNum" sz="quarter" idx="5"/>
          </p:nvPr>
        </p:nvSpPr>
        <p:spPr/>
        <p:txBody>
          <a:bodyPr/>
          <a:lstStyle/>
          <a:p>
            <a:fld id="{371E1B11-4A13-4966-BDBD-0DA281ACF677}" type="slidenum">
              <a:rPr lang="en-US" smtClean="0"/>
              <a:t>20</a:t>
            </a:fld>
            <a:endParaRPr lang="en-US"/>
          </a:p>
        </p:txBody>
      </p:sp>
    </p:spTree>
    <p:extLst>
      <p:ext uri="{BB962C8B-B14F-4D97-AF65-F5344CB8AC3E}">
        <p14:creationId xmlns:p14="http://schemas.microsoft.com/office/powerpoint/2010/main" val="4117192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687D7-FEFB-4B87-80A6-5350E1317051}" type="slidenum">
              <a:rPr lang="en-US" smtClean="0"/>
              <a:t>29</a:t>
            </a:fld>
            <a:endParaRPr lang="en-US"/>
          </a:p>
        </p:txBody>
      </p:sp>
    </p:spTree>
    <p:extLst>
      <p:ext uri="{BB962C8B-B14F-4D97-AF65-F5344CB8AC3E}">
        <p14:creationId xmlns:p14="http://schemas.microsoft.com/office/powerpoint/2010/main" val="399038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689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806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649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כלל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grpSp>
        <p:nvGrpSpPr>
          <p:cNvPr id="2" name="Group 1">
            <a:extLst>
              <a:ext uri="{FF2B5EF4-FFF2-40B4-BE49-F238E27FC236}">
                <a16:creationId xmlns:a16="http://schemas.microsoft.com/office/drawing/2014/main" id="{FADC9091-BEA5-4AD8-A77D-A9A8D6DEA2B2}"/>
              </a:ext>
            </a:extLst>
          </p:cNvPr>
          <p:cNvGrpSpPr/>
          <p:nvPr userDrawn="1"/>
        </p:nvGrpSpPr>
        <p:grpSpPr>
          <a:xfrm flipH="1">
            <a:off x="842435" y="731743"/>
            <a:ext cx="5933853" cy="434771"/>
            <a:chOff x="5407247" y="731743"/>
            <a:chExt cx="5933853" cy="434771"/>
          </a:xfrm>
        </p:grpSpPr>
        <p:sp>
          <p:nvSpPr>
            <p:cNvPr id="9" name="Tab 6">
              <a:hlinkClick r:id="" action="ppaction://noaction">
                <a:snd r:embed="rId2" name="click-bright.wav"/>
              </a:hlinkClick>
            </p:cNvPr>
            <p:cNvSpPr/>
            <p:nvPr userDrawn="1"/>
          </p:nvSpPr>
          <p:spPr>
            <a:xfrm>
              <a:off x="9972061" y="731743"/>
              <a:ext cx="1369039"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endParaRPr>
            </a:p>
          </p:txBody>
        </p:sp>
        <p:sp>
          <p:nvSpPr>
            <p:cNvPr id="10" name="Tab 3">
              <a:hlinkClick r:id="" action="ppaction://noaction">
                <a:snd r:embed="rId2" name="click-bright.wav"/>
              </a:hlinkClick>
            </p:cNvPr>
            <p:cNvSpPr/>
            <p:nvPr userDrawn="1"/>
          </p:nvSpPr>
          <p:spPr>
            <a:xfrm>
              <a:off x="5407247" y="731743"/>
              <a:ext cx="1369039"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6934527" y="731743"/>
              <a:ext cx="1369039"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8453294" y="731743"/>
              <a:ext cx="1369039"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Text Placeholder 3"/>
          <p:cNvSpPr>
            <a:spLocks noGrp="1"/>
          </p:cNvSpPr>
          <p:nvPr>
            <p:ph type="body" sz="quarter" idx="10"/>
          </p:nvPr>
        </p:nvSpPr>
        <p:spPr>
          <a:xfrm>
            <a:off x="842435" y="1423886"/>
            <a:ext cx="10498665" cy="447281"/>
          </a:xfrm>
        </p:spPr>
        <p:txBody>
          <a:bodyPr/>
          <a:lstStyle>
            <a:lvl1pPr marL="0" indent="0" algn="r" defTabSz="457200" rtl="1"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spTree>
    <p:extLst>
      <p:ext uri="{BB962C8B-B14F-4D97-AF65-F5344CB8AC3E}">
        <p14:creationId xmlns:p14="http://schemas.microsoft.com/office/powerpoint/2010/main" val="893478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פרק ראשון">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36892"/>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grpSp>
        <p:nvGrpSpPr>
          <p:cNvPr id="2" name="Group 1">
            <a:extLst>
              <a:ext uri="{FF2B5EF4-FFF2-40B4-BE49-F238E27FC236}">
                <a16:creationId xmlns:a16="http://schemas.microsoft.com/office/drawing/2014/main" id="{B1D2F739-FE90-499E-817B-CD00C3F99B1D}"/>
              </a:ext>
            </a:extLst>
          </p:cNvPr>
          <p:cNvGrpSpPr/>
          <p:nvPr userDrawn="1"/>
        </p:nvGrpSpPr>
        <p:grpSpPr>
          <a:xfrm flipH="1">
            <a:off x="842435" y="731743"/>
            <a:ext cx="10498666" cy="434771"/>
            <a:chOff x="842436" y="731743"/>
            <a:chExt cx="10498666" cy="434771"/>
          </a:xfrm>
        </p:grpSpPr>
        <p:sp>
          <p:nvSpPr>
            <p:cNvPr id="9" name="Tab 6">
              <a:hlinkClick r:id="" action="ppaction://noaction">
                <a:snd r:embed="rId2" name="click-bright.wav"/>
              </a:hlinkClick>
            </p:cNvPr>
            <p:cNvSpPr/>
            <p:nvPr userDrawn="1"/>
          </p:nvSpPr>
          <p:spPr>
            <a:xfrm>
              <a:off x="3974966" y="731743"/>
              <a:ext cx="7366136"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1 – Introduction to Free RTOS</a:t>
              </a:r>
            </a:p>
          </p:txBody>
        </p:sp>
        <p:sp>
          <p:nvSpPr>
            <p:cNvPr id="10" name="Tab 3">
              <a:hlinkClick r:id="" action="ppaction://noaction">
                <a:snd r:embed="rId2" name="click-bright.wav"/>
              </a:hlinkClick>
            </p:cNvPr>
            <p:cNvSpPr/>
            <p:nvPr userDrawn="1"/>
          </p:nvSpPr>
          <p:spPr>
            <a:xfrm>
              <a:off x="842436" y="731743"/>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2930788" y="731743"/>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spTree>
    <p:extLst>
      <p:ext uri="{BB962C8B-B14F-4D97-AF65-F5344CB8AC3E}">
        <p14:creationId xmlns:p14="http://schemas.microsoft.com/office/powerpoint/2010/main" val="1415465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פרק שנ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E20AC580-00C8-4452-A901-49B8B66F1D0D}"/>
              </a:ext>
            </a:extLst>
          </p:cNvPr>
          <p:cNvGrpSpPr/>
          <p:nvPr userDrawn="1"/>
        </p:nvGrpSpPr>
        <p:grpSpPr>
          <a:xfrm flipH="1">
            <a:off x="842436" y="731743"/>
            <a:ext cx="10498664" cy="447569"/>
            <a:chOff x="842436" y="731743"/>
            <a:chExt cx="10498664" cy="447569"/>
          </a:xfrm>
        </p:grpSpPr>
        <p:sp>
          <p:nvSpPr>
            <p:cNvPr id="9" name="Tab 6">
              <a:hlinkClick r:id="" action="ppaction://noaction">
                <a:snd r:embed="rId2" name="click-bright.wav"/>
              </a:hlinkClick>
            </p:cNvPr>
            <p:cNvSpPr/>
            <p:nvPr userDrawn="1"/>
          </p:nvSpPr>
          <p:spPr>
            <a:xfrm>
              <a:off x="2930789" y="731743"/>
              <a:ext cx="7407012"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2 – When to use Free RTOS</a:t>
              </a:r>
            </a:p>
          </p:txBody>
        </p:sp>
        <p:sp>
          <p:nvSpPr>
            <p:cNvPr id="10" name="Tab 3">
              <a:hlinkClick r:id="" action="ppaction://noaction">
                <a:snd r:embed="rId2" name="click-bright.wav"/>
              </a:hlinkClick>
            </p:cNvPr>
            <p:cNvSpPr/>
            <p:nvPr userDrawn="1"/>
          </p:nvSpPr>
          <p:spPr>
            <a:xfrm>
              <a:off x="842436" y="744541"/>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ab 3">
              <a:hlinkClick r:id="" action="ppaction://noaction">
                <a:snd r:embed="rId2" name="click-bright.wav"/>
              </a:hlinkClick>
            </p:cNvPr>
            <p:cNvSpPr/>
            <p:nvPr userDrawn="1"/>
          </p:nvSpPr>
          <p:spPr>
            <a:xfrm>
              <a:off x="10436622" y="731743"/>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478065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פרק שליש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l" defTabSz="457200" rtl="0"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2825C3D9-DF1E-4C24-9655-3F5AC29DB0CB}"/>
              </a:ext>
            </a:extLst>
          </p:cNvPr>
          <p:cNvGrpSpPr/>
          <p:nvPr userDrawn="1"/>
        </p:nvGrpSpPr>
        <p:grpSpPr>
          <a:xfrm flipH="1">
            <a:off x="842435" y="719233"/>
            <a:ext cx="10498665" cy="447281"/>
            <a:chOff x="842435" y="719233"/>
            <a:chExt cx="10498665" cy="447281"/>
          </a:xfrm>
        </p:grpSpPr>
        <p:sp>
          <p:nvSpPr>
            <p:cNvPr id="10" name="Tab 3">
              <a:hlinkClick r:id="" action="ppaction://noaction">
                <a:snd r:embed="rId2" name="click-bright.wav"/>
              </a:hlinkClick>
            </p:cNvPr>
            <p:cNvSpPr/>
            <p:nvPr userDrawn="1"/>
          </p:nvSpPr>
          <p:spPr>
            <a:xfrm>
              <a:off x="842435" y="719233"/>
              <a:ext cx="904478"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ab 3">
              <a:hlinkClick r:id="" action="ppaction://noaction">
                <a:snd r:embed="rId2" name="click-bright.wav"/>
              </a:hlinkClick>
            </p:cNvPr>
            <p:cNvSpPr/>
            <p:nvPr userDrawn="1"/>
          </p:nvSpPr>
          <p:spPr>
            <a:xfrm>
              <a:off x="1886612" y="731743"/>
              <a:ext cx="7366136"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3 – what to avoid when using Free RTOS</a:t>
              </a:r>
              <a:endParaRPr lang="en-GB"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11" name="Tab 3">
              <a:hlinkClick r:id="" action="ppaction://noaction">
                <a:snd r:embed="rId2" name="click-bright.wav"/>
              </a:hlinkClick>
            </p:cNvPr>
            <p:cNvSpPr/>
            <p:nvPr userDrawn="1"/>
          </p:nvSpPr>
          <p:spPr>
            <a:xfrm>
              <a:off x="10436622" y="731743"/>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9392446" y="731743"/>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851693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פרק שלישי">
    <p:spTree>
      <p:nvGrpSpPr>
        <p:cNvPr id="1" name=""/>
        <p:cNvGrpSpPr/>
        <p:nvPr/>
      </p:nvGrpSpPr>
      <p:grpSpPr>
        <a:xfrm>
          <a:off x="0" y="0"/>
          <a:ext cx="0" cy="0"/>
          <a:chOff x="0" y="0"/>
          <a:chExt cx="0" cy="0"/>
        </a:xfrm>
      </p:grpSpPr>
      <p:sp>
        <p:nvSpPr>
          <p:cNvPr id="6" name="Content Box"/>
          <p:cNvSpPr>
            <a:spLocks noChangeArrowheads="1"/>
          </p:cNvSpPr>
          <p:nvPr userDrawn="1"/>
        </p:nvSpPr>
        <p:spPr bwMode="auto">
          <a:xfrm>
            <a:off x="842435" y="2720975"/>
            <a:ext cx="10502900" cy="3511550"/>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dirty="0">
              <a:solidFill>
                <a:srgbClr val="FFFFFF"/>
              </a:solidFill>
            </a:endParaRPr>
          </a:p>
        </p:txBody>
      </p:sp>
      <p:sp>
        <p:nvSpPr>
          <p:cNvPr id="7" name="Content Box"/>
          <p:cNvSpPr>
            <a:spLocks noChangeArrowheads="1"/>
          </p:cNvSpPr>
          <p:nvPr userDrawn="1"/>
        </p:nvSpPr>
        <p:spPr bwMode="auto">
          <a:xfrm>
            <a:off x="232013" y="1326953"/>
            <a:ext cx="11641539" cy="5296105"/>
          </a:xfrm>
          <a:prstGeom prst="rect">
            <a:avLst/>
          </a:prstGeom>
          <a:solidFill>
            <a:schemeClr val="bg1"/>
          </a:solidFill>
          <a:ln>
            <a:noFill/>
          </a:ln>
          <a:effectLst>
            <a:outerShdw blurRad="63500" dist="241300" dir="2700000" algn="ctr" rotWithShape="0">
              <a:srgbClr val="000000">
                <a:alpha val="14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rtl="1" eaLnBrk="1" hangingPunct="1"/>
            <a:endParaRPr lang="en-US" altLang="en-US" sz="1300" dirty="0">
              <a:solidFill>
                <a:srgbClr val="FFFFFF"/>
              </a:solidFill>
            </a:endParaRPr>
          </a:p>
        </p:txBody>
      </p:sp>
      <p:sp>
        <p:nvSpPr>
          <p:cNvPr id="4" name="Text Placeholder 3"/>
          <p:cNvSpPr>
            <a:spLocks noGrp="1"/>
          </p:cNvSpPr>
          <p:nvPr>
            <p:ph type="body" sz="quarter" idx="10"/>
          </p:nvPr>
        </p:nvSpPr>
        <p:spPr>
          <a:xfrm>
            <a:off x="842435" y="1423886"/>
            <a:ext cx="10498665" cy="447281"/>
          </a:xfrm>
        </p:spPr>
        <p:txBody>
          <a:bodyPr/>
          <a:lstStyle>
            <a:lvl1pPr marL="0" indent="0" algn="r" defTabSz="457200" rtl="1" eaLnBrk="1" latinLnBrk="0" hangingPunct="1">
              <a:buNone/>
              <a:defRPr lang="en-US" sz="2400" b="1" kern="1200" baseline="0" dirty="0" smtClean="0">
                <a:solidFill>
                  <a:srgbClr val="828282"/>
                </a:solidFill>
                <a:latin typeface="Rubik" panose="02000604000000020004" pitchFamily="2" charset="-79"/>
                <a:ea typeface="+mn-ea"/>
                <a:cs typeface="Rubik" panose="02000604000000020004" pitchFamily="2" charset="-79"/>
              </a:defRPr>
            </a:lvl1pPr>
          </a:lstStyle>
          <a:p>
            <a:pPr lvl="0"/>
            <a:r>
              <a:rPr lang="en-US" dirty="0"/>
              <a:t>Click to edit Master text styles</a:t>
            </a:r>
          </a:p>
        </p:txBody>
      </p:sp>
      <p:grpSp>
        <p:nvGrpSpPr>
          <p:cNvPr id="2" name="Group 1">
            <a:extLst>
              <a:ext uri="{FF2B5EF4-FFF2-40B4-BE49-F238E27FC236}">
                <a16:creationId xmlns:a16="http://schemas.microsoft.com/office/drawing/2014/main" id="{D32984F5-3F8E-46A9-BAA3-C634638F0ABD}"/>
              </a:ext>
            </a:extLst>
          </p:cNvPr>
          <p:cNvGrpSpPr/>
          <p:nvPr userDrawn="1"/>
        </p:nvGrpSpPr>
        <p:grpSpPr>
          <a:xfrm flipH="1">
            <a:off x="842434" y="738237"/>
            <a:ext cx="10498666" cy="434771"/>
            <a:chOff x="842434" y="738237"/>
            <a:chExt cx="10498666" cy="434771"/>
          </a:xfrm>
        </p:grpSpPr>
        <p:sp>
          <p:nvSpPr>
            <p:cNvPr id="10" name="Tab 3">
              <a:hlinkClick r:id="" action="ppaction://noaction">
                <a:snd r:embed="rId2" name="click-bright.wav"/>
              </a:hlinkClick>
            </p:cNvPr>
            <p:cNvSpPr/>
            <p:nvPr userDrawn="1"/>
          </p:nvSpPr>
          <p:spPr>
            <a:xfrm>
              <a:off x="842434" y="738237"/>
              <a:ext cx="7366137" cy="434771"/>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Rubik" panose="02000604000000020004" pitchFamily="2" charset="-79"/>
                  <a:ea typeface="Verdana" panose="020B0604030504040204" pitchFamily="34" charset="0"/>
                  <a:cs typeface="Rubik" panose="02000604000000020004" pitchFamily="2" charset="-79"/>
                </a:rPr>
                <a:t>Part 4</a:t>
              </a:r>
              <a:endPar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11" name="Tab 3">
              <a:hlinkClick r:id="" action="ppaction://noaction">
                <a:snd r:embed="rId2" name="click-bright.wav"/>
              </a:hlinkClick>
            </p:cNvPr>
            <p:cNvSpPr/>
            <p:nvPr userDrawn="1"/>
          </p:nvSpPr>
          <p:spPr>
            <a:xfrm>
              <a:off x="10436622" y="738237"/>
              <a:ext cx="904478" cy="434771"/>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ab 3">
              <a:hlinkClick r:id="" action="ppaction://noaction">
                <a:snd r:embed="rId2" name="click-bright.wav"/>
              </a:hlinkClick>
            </p:cNvPr>
            <p:cNvSpPr/>
            <p:nvPr userDrawn="1"/>
          </p:nvSpPr>
          <p:spPr>
            <a:xfrm>
              <a:off x="9392446" y="738237"/>
              <a:ext cx="904478" cy="434771"/>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ab 3">
              <a:hlinkClick r:id="" action="ppaction://noaction">
                <a:snd r:embed="rId2" name="click-bright.wav"/>
              </a:hlinkClick>
            </p:cNvPr>
            <p:cNvSpPr/>
            <p:nvPr userDrawn="1"/>
          </p:nvSpPr>
          <p:spPr>
            <a:xfrm>
              <a:off x="8348270" y="738237"/>
              <a:ext cx="904478" cy="43477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134139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127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4373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463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554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129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694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0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5727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999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0E0"/>
        </a:solidFill>
        <a:effectLst/>
      </p:bgPr>
    </p:bg>
    <p:spTree>
      <p:nvGrpSpPr>
        <p:cNvPr id="1" name=""/>
        <p:cNvGrpSpPr/>
        <p:nvPr/>
      </p:nvGrpSpPr>
      <p:grpSpPr>
        <a:xfrm>
          <a:off x="0" y="0"/>
          <a:ext cx="0" cy="0"/>
          <a:chOff x="0" y="0"/>
          <a:chExt cx="0" cy="0"/>
        </a:xfrm>
      </p:grpSpPr>
      <p:sp>
        <p:nvSpPr>
          <p:cNvPr id="14" name="Intro Background">
            <a:extLst>
              <a:ext uri="{FF2B5EF4-FFF2-40B4-BE49-F238E27FC236}">
                <a16:creationId xmlns:a16="http://schemas.microsoft.com/office/drawing/2014/main" id="{ECCB0BF4-2EB5-4C88-8697-00C99D22F1B4}"/>
              </a:ext>
            </a:extLst>
          </p:cNvPr>
          <p:cNvSpPr/>
          <p:nvPr userDrawn="1"/>
        </p:nvSpPr>
        <p:spPr>
          <a:xfrm>
            <a:off x="838200" y="169517"/>
            <a:ext cx="10502900" cy="452783"/>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l" rtl="0" eaLnBrk="1" fontAlgn="auto" hangingPunct="1">
              <a:spcBef>
                <a:spcPts val="0"/>
              </a:spcBef>
              <a:spcAft>
                <a:spcPts val="0"/>
              </a:spcAft>
              <a:defRPr/>
            </a:pPr>
            <a:r>
              <a:rPr lang="en-US" sz="1400" b="1" dirty="0">
                <a:solidFill>
                  <a:srgbClr val="828282"/>
                </a:solidFill>
                <a:latin typeface="Rubik" panose="02000604000000020004" pitchFamily="2" charset="-79"/>
                <a:ea typeface="Verdana" panose="020B0604030504040204" pitchFamily="34" charset="0"/>
                <a:cs typeface="Rubik" panose="02000604000000020004" pitchFamily="2" charset="-79"/>
              </a:rPr>
              <a:t>Using Free RTOS with microcontrollers</a:t>
            </a: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AFDCB173-B1C3-475F-9EB6-F6094EF3FFA0}"/>
              </a:ext>
            </a:extLst>
          </p:cNvPr>
          <p:cNvPicPr>
            <a:picLocks noChangeAspect="1"/>
          </p:cNvPicPr>
          <p:nvPr userDrawn="1"/>
        </p:nvPicPr>
        <p:blipFill rotWithShape="1">
          <a:blip r:embed="rId19" cstate="print">
            <a:extLst>
              <a:ext uri="{BEBA8EAE-BF5A-486C-A8C5-ECC9F3942E4B}">
                <a14:imgProps xmlns:a14="http://schemas.microsoft.com/office/drawing/2010/main">
                  <a14:imgLayer r:embed="rId20">
                    <a14:imgEffect>
                      <a14:backgroundRemoval t="9662" b="89855" l="9266" r="89961">
                        <a14:foregroundMark x1="89961" y1="30435" x2="89961" y2="30435"/>
                        <a14:backgroundMark x1="45753" y1="35266" x2="45753" y2="35266"/>
                      </a14:backgroundRemoval>
                    </a14:imgEffect>
                  </a14:imgLayer>
                </a14:imgProps>
              </a:ext>
              <a:ext uri="{28A0092B-C50C-407E-A947-70E740481C1C}">
                <a14:useLocalDpi xmlns:a14="http://schemas.microsoft.com/office/drawing/2010/main" val="0"/>
              </a:ext>
            </a:extLst>
          </a:blip>
          <a:srcRect r="6190"/>
          <a:stretch/>
        </p:blipFill>
        <p:spPr>
          <a:xfrm>
            <a:off x="10316706" y="174198"/>
            <a:ext cx="940526" cy="400645"/>
          </a:xfrm>
          <a:prstGeom prst="rect">
            <a:avLst/>
          </a:prstGeom>
        </p:spPr>
      </p:pic>
      <p:pic>
        <p:nvPicPr>
          <p:cNvPr id="12" name="Picture 11">
            <a:extLst>
              <a:ext uri="{FF2B5EF4-FFF2-40B4-BE49-F238E27FC236}">
                <a16:creationId xmlns:a16="http://schemas.microsoft.com/office/drawing/2014/main" id="{AC4DDE61-FBD2-4768-945A-40039FD07AA4}"/>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898691" y="15352"/>
            <a:ext cx="271537" cy="359169"/>
          </a:xfrm>
          <a:prstGeom prst="rect">
            <a:avLst/>
          </a:prstGeom>
        </p:spPr>
      </p:pic>
      <p:pic>
        <p:nvPicPr>
          <p:cNvPr id="13" name="Picture 2" descr="https://www.cs.technion.ac.il/RESEARCH_DAY_18/Computer-Science-logo-HEB.gif">
            <a:extLst>
              <a:ext uri="{FF2B5EF4-FFF2-40B4-BE49-F238E27FC236}">
                <a16:creationId xmlns:a16="http://schemas.microsoft.com/office/drawing/2014/main" id="{DC4D6762-E9FC-4DD0-9074-EDCE9DB19A12}"/>
              </a:ext>
            </a:extLst>
          </p:cNvPr>
          <p:cNvPicPr>
            <a:picLocks noChangeAspect="1" noChangeArrowheads="1"/>
          </p:cNvPicPr>
          <p:nvPr userDrawn="1"/>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7538" y="230188"/>
            <a:ext cx="1595300" cy="2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654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78" r:id="rId13"/>
    <p:sldLayoutId id="2147483680" r:id="rId14"/>
    <p:sldLayoutId id="2147483681" r:id="rId15"/>
    <p:sldLayoutId id="2147483682" r:id="rId16"/>
    <p:sldLayoutId id="214748368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D410E0-350E-4144-9E48-441A7705173A}"/>
              </a:ext>
            </a:extLst>
          </p:cNvPr>
          <p:cNvSpPr/>
          <p:nvPr/>
        </p:nvSpPr>
        <p:spPr>
          <a:xfrm>
            <a:off x="1016148" y="1424530"/>
            <a:ext cx="10159704" cy="5078313"/>
          </a:xfrm>
          <a:prstGeom prst="rect">
            <a:avLst/>
          </a:prstGeom>
        </p:spPr>
        <p:txBody>
          <a:bodyPr wrap="square">
            <a:spAutoFit/>
          </a:bodyPr>
          <a:lstStyle/>
          <a:p>
            <a:pPr algn="ctr"/>
            <a:r>
              <a:rPr lang="en-US" sz="6000" b="1" dirty="0">
                <a:latin typeface="Rubik" panose="02000604000000020004" pitchFamily="2" charset="-79"/>
                <a:cs typeface="Rubik" panose="02000604000000020004" pitchFamily="2" charset="-79"/>
              </a:rPr>
              <a:t>Multi-threading and Free RTOS using Arduino IDE in ESP32 and ESP8266</a:t>
            </a:r>
            <a:endParaRPr lang="he-IL" sz="6000" b="1" dirty="0">
              <a:latin typeface="Rubik" panose="02000604000000020004" pitchFamily="2" charset="-79"/>
              <a:cs typeface="Rubik" panose="02000604000000020004" pitchFamily="2" charset="-79"/>
            </a:endParaRPr>
          </a:p>
          <a:p>
            <a:pPr algn="ctr"/>
            <a:endParaRPr lang="he-IL" sz="4800" b="1" dirty="0">
              <a:latin typeface="Rubik" panose="02000604000000020004" pitchFamily="2" charset="-79"/>
              <a:cs typeface="Rubik" panose="02000604000000020004" pitchFamily="2" charset="-79"/>
            </a:endParaRPr>
          </a:p>
          <a:p>
            <a:pPr algn="ctr" rtl="1"/>
            <a:r>
              <a:rPr lang="en-US" sz="3200" b="1" dirty="0">
                <a:latin typeface="Rubik" panose="02000604000000020004" pitchFamily="2" charset="-79"/>
                <a:cs typeface="Rubik" panose="02000604000000020004" pitchFamily="2" charset="-79"/>
              </a:rPr>
              <a:t>Saleem Elias</a:t>
            </a:r>
            <a:endParaRPr lang="he-IL" sz="3200" b="1" dirty="0">
              <a:latin typeface="Rubik" panose="02000604000000020004" pitchFamily="2" charset="-79"/>
              <a:cs typeface="Rubik" panose="02000604000000020004" pitchFamily="2" charset="-79"/>
            </a:endParaRPr>
          </a:p>
          <a:p>
            <a:pPr algn="ctr" rtl="1"/>
            <a:r>
              <a:rPr lang="en-US" sz="3200" dirty="0">
                <a:latin typeface="Rubik" panose="02000604000000020004" pitchFamily="2" charset="-79"/>
                <a:cs typeface="Rubik" panose="02000604000000020004" pitchFamily="2" charset="-79"/>
              </a:rPr>
              <a:t>Inter-Disciplinary center for Smart Technologies</a:t>
            </a:r>
            <a:endParaRPr lang="he-IL" sz="3200" dirty="0">
              <a:latin typeface="Rubik" panose="02000604000000020004" pitchFamily="2" charset="-79"/>
              <a:cs typeface="Rubik" panose="02000604000000020004" pitchFamily="2" charset="-79"/>
            </a:endParaRPr>
          </a:p>
          <a:p>
            <a:pPr algn="ctr" rtl="1"/>
            <a:r>
              <a:rPr lang="en-US" sz="3200" dirty="0">
                <a:latin typeface="Rubik" panose="02000604000000020004" pitchFamily="2" charset="-79"/>
                <a:cs typeface="Rubik" panose="02000604000000020004" pitchFamily="2" charset="-79"/>
              </a:rPr>
              <a:t>Technion CS</a:t>
            </a:r>
          </a:p>
        </p:txBody>
      </p:sp>
    </p:spTree>
    <p:extLst>
      <p:ext uri="{BB962C8B-B14F-4D97-AF65-F5344CB8AC3E}">
        <p14:creationId xmlns:p14="http://schemas.microsoft.com/office/powerpoint/2010/main" val="267209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Explanation for some of the parameters (for the full explanation a link is provided in the presentation notes, though we won’t use many of the parameters).</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pvTaskCode</a:t>
            </a:r>
            <a:r>
              <a:rPr lang="en-GB" sz="2800" dirty="0">
                <a:solidFill>
                  <a:schemeClr val="tx1"/>
                </a:solidFill>
                <a:latin typeface="Rubik" panose="02000604000000020004" pitchFamily="2" charset="-79"/>
                <a:cs typeface="Rubik" panose="02000604000000020004" pitchFamily="2" charset="-79"/>
              </a:rPr>
              <a:t> is simply a pointer to the function, you can pass the function name as it is.</a:t>
            </a:r>
          </a:p>
          <a:p>
            <a:pPr algn="l" defTabSz="914400" rtl="0">
              <a:lnSpc>
                <a:spcPct val="114000"/>
              </a:lnSpc>
            </a:pPr>
            <a:r>
              <a:rPr lang="en-GB" sz="2800" b="1" u="sng" dirty="0">
                <a:solidFill>
                  <a:schemeClr val="tx1"/>
                </a:solidFill>
                <a:latin typeface="Rubik" panose="02000604000000020004" pitchFamily="2" charset="-79"/>
                <a:cs typeface="Rubik" panose="02000604000000020004" pitchFamily="2" charset="-79"/>
              </a:rPr>
              <a:t>Note that the entry function should be in this form:</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function_name</a:t>
            </a:r>
            <a:r>
              <a:rPr lang="en-GB" sz="2800" dirty="0">
                <a:solidFill>
                  <a:schemeClr val="tx1"/>
                </a:solidFill>
                <a:latin typeface="Rubik" panose="02000604000000020004" pitchFamily="2" charset="-79"/>
                <a:cs typeface="Rubik" panose="02000604000000020004" pitchFamily="2" charset="-79"/>
              </a:rPr>
              <a:t>(void* params){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 code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56905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101428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Third parameter (</a:t>
            </a:r>
            <a:r>
              <a:rPr lang="en-GB" sz="2800" dirty="0" err="1">
                <a:solidFill>
                  <a:schemeClr val="tx1"/>
                </a:solidFill>
                <a:latin typeface="Rubik" panose="02000604000000020004" pitchFamily="2" charset="-79"/>
                <a:cs typeface="Rubik" panose="02000604000000020004" pitchFamily="2" charset="-79"/>
              </a:rPr>
              <a:t>usStackDepth</a:t>
            </a:r>
            <a:r>
              <a:rPr lang="en-GB" sz="2800" dirty="0">
                <a:solidFill>
                  <a:schemeClr val="tx1"/>
                </a:solidFill>
                <a:latin typeface="Rubik" panose="02000604000000020004" pitchFamily="2" charset="-79"/>
                <a:cs typeface="Rubik" panose="02000604000000020004" pitchFamily="2" charset="-79"/>
              </a:rPr>
              <a:t>) limits how much stack the task (thread) has.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Fourth parameter (</a:t>
            </a:r>
            <a:r>
              <a:rPr lang="en-GB" sz="2800" dirty="0" err="1">
                <a:solidFill>
                  <a:schemeClr val="tx1"/>
                </a:solidFill>
                <a:latin typeface="Rubik" panose="02000604000000020004" pitchFamily="2" charset="-79"/>
                <a:cs typeface="Rubik" panose="02000604000000020004" pitchFamily="2" charset="-79"/>
              </a:rPr>
              <a:t>pvParameters</a:t>
            </a:r>
            <a:r>
              <a:rPr lang="en-GB" sz="2800" dirty="0">
                <a:solidFill>
                  <a:schemeClr val="tx1"/>
                </a:solidFill>
                <a:latin typeface="Rubik" panose="02000604000000020004" pitchFamily="2" charset="-79"/>
                <a:cs typeface="Rubik" panose="02000604000000020004" pitchFamily="2" charset="-79"/>
              </a:rPr>
              <a:t>) is a pointer to a parameter that we want to pass to the thread, this is why the entry function has the *params parameter, the fourth parameter in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is passed there.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last parameter (</a:t>
            </a:r>
            <a:r>
              <a:rPr lang="en-GB" sz="2800" dirty="0" err="1">
                <a:solidFill>
                  <a:schemeClr val="tx1"/>
                </a:solidFill>
                <a:latin typeface="Rubik" panose="02000604000000020004" pitchFamily="2" charset="-79"/>
                <a:cs typeface="Rubik" panose="02000604000000020004" pitchFamily="2" charset="-79"/>
              </a:rPr>
              <a:t>pxCreatedTask</a:t>
            </a:r>
            <a:r>
              <a:rPr lang="en-GB" sz="2800" dirty="0">
                <a:solidFill>
                  <a:schemeClr val="tx1"/>
                </a:solidFill>
                <a:latin typeface="Rubik" panose="02000604000000020004" pitchFamily="2" charset="-79"/>
                <a:cs typeface="Rubik" panose="02000604000000020004" pitchFamily="2" charset="-79"/>
              </a:rPr>
              <a:t>) is a pointer to the </a:t>
            </a:r>
            <a:r>
              <a:rPr lang="en-GB" sz="2800">
                <a:solidFill>
                  <a:schemeClr val="tx1"/>
                </a:solidFill>
                <a:latin typeface="Rubik" panose="02000604000000020004" pitchFamily="2" charset="-79"/>
                <a:cs typeface="Rubik" panose="02000604000000020004" pitchFamily="2" charset="-79"/>
              </a:rPr>
              <a:t>task handle, </a:t>
            </a:r>
            <a:r>
              <a:rPr lang="en-GB" sz="2800" dirty="0">
                <a:solidFill>
                  <a:schemeClr val="tx1"/>
                </a:solidFill>
                <a:latin typeface="Rubik" panose="02000604000000020004" pitchFamily="2" charset="-79"/>
                <a:cs typeface="Rubik" panose="02000604000000020004" pitchFamily="2" charset="-79"/>
              </a:rPr>
              <a:t>basically it is used to interact with the task (either kill it or suspend it or…)</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updates the value of the handle to “point” at the task.</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643939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a:t>Important notes on </a:t>
            </a:r>
            <a:r>
              <a:rPr lang="en-US" dirty="0" err="1"/>
              <a:t>xTaskCreate</a:t>
            </a:r>
            <a:r>
              <a:rPr lang="en-US" dirty="0"/>
              <a:t>(…);</a:t>
            </a:r>
          </a:p>
          <a:p>
            <a:endParaRPr lang="en-US" dirty="0"/>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When a thread is done, it </a:t>
            </a:r>
            <a:r>
              <a:rPr lang="en-GB" sz="2800" b="1" dirty="0">
                <a:solidFill>
                  <a:schemeClr val="tx1"/>
                </a:solidFill>
                <a:latin typeface="Rubik" panose="02000604000000020004" pitchFamily="2" charset="-79"/>
                <a:cs typeface="Rubik" panose="02000604000000020004" pitchFamily="2" charset="-79"/>
              </a:rPr>
              <a:t>cannot</a:t>
            </a:r>
            <a:r>
              <a:rPr lang="en-GB" sz="2800" dirty="0">
                <a:solidFill>
                  <a:schemeClr val="tx1"/>
                </a:solidFill>
                <a:latin typeface="Rubik" panose="02000604000000020004" pitchFamily="2" charset="-79"/>
                <a:cs typeface="Rubik" panose="02000604000000020004" pitchFamily="2" charset="-79"/>
              </a:rPr>
              <a:t> return as usual. This would </a:t>
            </a:r>
            <a:r>
              <a:rPr lang="en-GB" sz="2800" b="1" dirty="0">
                <a:solidFill>
                  <a:schemeClr val="tx1"/>
                </a:solidFill>
                <a:latin typeface="Rubik" panose="02000604000000020004" pitchFamily="2" charset="-79"/>
                <a:cs typeface="Rubik" panose="02000604000000020004" pitchFamily="2" charset="-79"/>
              </a:rPr>
              <a:t>crash</a:t>
            </a:r>
            <a:r>
              <a:rPr lang="en-GB" sz="2800" dirty="0">
                <a:solidFill>
                  <a:schemeClr val="tx1"/>
                </a:solidFill>
                <a:latin typeface="Rubik" panose="02000604000000020004" pitchFamily="2" charset="-79"/>
                <a:cs typeface="Rubik" panose="02000604000000020004" pitchFamily="2" charset="-79"/>
              </a:rPr>
              <a:t> the whole ESP chip and there is no easy way to debug it. Rather, the task should either kill itself by using </a:t>
            </a: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r>
              <a:rPr lang="en-GB" sz="2800" dirty="0" err="1">
                <a:solidFill>
                  <a:schemeClr val="tx1"/>
                </a:solidFill>
                <a:latin typeface="Rubik" panose="02000604000000020004" pitchFamily="2" charset="-79"/>
                <a:cs typeface="Rubik" panose="02000604000000020004" pitchFamily="2" charset="-79"/>
              </a:rPr>
              <a:t>nullptr</a:t>
            </a:r>
            <a:r>
              <a:rPr lang="en-GB" sz="2800" dirty="0">
                <a:solidFill>
                  <a:schemeClr val="tx1"/>
                </a:solidFill>
                <a:latin typeface="Rubik" panose="02000604000000020004" pitchFamily="2" charset="-79"/>
                <a:cs typeface="Rubik" panose="02000604000000020004" pitchFamily="2" charset="-79"/>
              </a:rPr>
              <a:t>);</a:t>
            </a:r>
          </a:p>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Make sure that STACK_SIZE is sufficient, otherwise unexpected behaviour may occur.</a:t>
            </a:r>
          </a:p>
          <a:p>
            <a:pPr marL="457200" indent="-457200" algn="l" defTabSz="914400" rtl="0">
              <a:lnSpc>
                <a:spcPct val="114000"/>
              </a:lnSpc>
              <a:buFontTx/>
              <a:buChar char="-"/>
            </a:pP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provides priorities for tasks, be careful when using this, it may starve some important task and there is no easy way to know which task is starved (for example a check button task is a high priority task because we cannot miss clicks).</a:t>
            </a:r>
          </a:p>
        </p:txBody>
      </p:sp>
    </p:spTree>
    <p:extLst>
      <p:ext uri="{BB962C8B-B14F-4D97-AF65-F5344CB8AC3E}">
        <p14:creationId xmlns:p14="http://schemas.microsoft.com/office/powerpoint/2010/main" val="2411168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err="1"/>
              <a:t>vTaskDelete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Used for deleting tasks.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If the task wants to delete itself:</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r>
              <a:rPr lang="en-GB" sz="2800" dirty="0" err="1">
                <a:solidFill>
                  <a:schemeClr val="tx1"/>
                </a:solidFill>
                <a:latin typeface="Rubik" panose="02000604000000020004" pitchFamily="2" charset="-79"/>
                <a:cs typeface="Rubik" panose="02000604000000020004" pitchFamily="2" charset="-79"/>
              </a:rPr>
              <a:t>nullptr</a:t>
            </a: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If another task wants to delete the task it should have a handle, and then pass it to </a:t>
            </a: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a:t>
            </a:r>
          </a:p>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vTaskDelete</a:t>
            </a:r>
            <a:r>
              <a:rPr lang="en-GB" sz="2800" dirty="0">
                <a:solidFill>
                  <a:schemeClr val="tx1"/>
                </a:solidFill>
                <a:latin typeface="Rubik" panose="02000604000000020004" pitchFamily="2" charset="-79"/>
                <a:cs typeface="Rubik" panose="02000604000000020004" pitchFamily="2" charset="-79"/>
              </a:rPr>
              <a:t>(handle);</a:t>
            </a:r>
          </a:p>
        </p:txBody>
      </p:sp>
    </p:spTree>
    <p:extLst>
      <p:ext uri="{BB962C8B-B14F-4D97-AF65-F5344CB8AC3E}">
        <p14:creationId xmlns:p14="http://schemas.microsoft.com/office/powerpoint/2010/main" val="316424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a:xfrm>
            <a:off x="842434" y="1373716"/>
            <a:ext cx="10498665" cy="447281"/>
          </a:xfrm>
        </p:spPr>
        <p:txBody>
          <a:bodyPr/>
          <a:lstStyle/>
          <a:p>
            <a:r>
              <a:rPr lang="en-US" dirty="0"/>
              <a:t>Important notes on </a:t>
            </a:r>
            <a:r>
              <a:rPr lang="en-US" dirty="0" err="1"/>
              <a:t>vTaskDelete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4" name="Body">
            <a:extLst>
              <a:ext uri="{FF2B5EF4-FFF2-40B4-BE49-F238E27FC236}">
                <a16:creationId xmlns:a16="http://schemas.microsoft.com/office/drawing/2014/main" id="{9FA8ADB6-AD24-F259-5AC3-41C882AE5F31}"/>
              </a:ext>
            </a:extLst>
          </p:cNvPr>
          <p:cNvSpPr txBox="1">
            <a:spLocks/>
          </p:cNvSpPr>
          <p:nvPr/>
        </p:nvSpPr>
        <p:spPr>
          <a:xfrm>
            <a:off x="842434" y="1820997"/>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A76C4C2D-01F7-2BC4-3E90-642ED5886598}"/>
              </a:ext>
            </a:extLst>
          </p:cNvPr>
          <p:cNvSpPr txBox="1">
            <a:spLocks/>
          </p:cNvSpPr>
          <p:nvPr/>
        </p:nvSpPr>
        <p:spPr>
          <a:xfrm>
            <a:off x="842433" y="1803034"/>
            <a:ext cx="10498665"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Be careful that the task is responsible for cleaning allocated memory before killing itself, any memory that hasn’t been freed will remain in use.</a:t>
            </a:r>
          </a:p>
          <a:p>
            <a:pPr marL="457200" indent="-457200" algn="l" defTabSz="914400" rtl="0">
              <a:lnSpc>
                <a:spcPct val="114000"/>
              </a:lnSpc>
              <a:buFontTx/>
              <a:buChar char="-"/>
            </a:pPr>
            <a:r>
              <a:rPr lang="en-GB" sz="2800" dirty="0">
                <a:solidFill>
                  <a:schemeClr val="tx1"/>
                </a:solidFill>
                <a:latin typeface="Rubik" panose="02000604000000020004" pitchFamily="2" charset="-79"/>
                <a:cs typeface="Rubik" panose="02000604000000020004" pitchFamily="2" charset="-79"/>
              </a:rPr>
              <a:t>It is preferable that a task kills itself internally, from experience, a task deleting another task is prone to bugs and crashes.. The best way is to delete internally. If a parent task wants to delete the child it should pass a flag telling the child to delete itself, by using communication methods (more on that later).</a:t>
            </a:r>
          </a:p>
        </p:txBody>
      </p:sp>
    </p:spTree>
    <p:extLst>
      <p:ext uri="{BB962C8B-B14F-4D97-AF65-F5344CB8AC3E}">
        <p14:creationId xmlns:p14="http://schemas.microsoft.com/office/powerpoint/2010/main" val="132142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a:extLst>
              <a:ext uri="{FF2B5EF4-FFF2-40B4-BE49-F238E27FC236}">
                <a16:creationId xmlns:a16="http://schemas.microsoft.com/office/drawing/2014/main" id="{857979E8-8FCC-2C2F-205A-3FCAC2B92198}"/>
              </a:ext>
            </a:extLst>
          </p:cNvPr>
          <p:cNvSpPr txBox="1">
            <a:spLocks/>
          </p:cNvSpPr>
          <p:nvPr/>
        </p:nvSpPr>
        <p:spPr>
          <a:xfrm>
            <a:off x="519048" y="1501952"/>
            <a:ext cx="6071323"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Although multi-tasking can be really useful, it isn’t always the best tool to use. In this part we will expand more on when to use multi-tasks and when not to use it.</a:t>
            </a:r>
          </a:p>
        </p:txBody>
      </p:sp>
      <p:pic>
        <p:nvPicPr>
          <p:cNvPr id="1026" name="Picture 2" descr="Multithreading (computer architecture) - Wikipedia">
            <a:extLst>
              <a:ext uri="{FF2B5EF4-FFF2-40B4-BE49-F238E27FC236}">
                <a16:creationId xmlns:a16="http://schemas.microsoft.com/office/drawing/2014/main" id="{AF50259B-9319-8C2F-3405-B50BC461B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1910" y="1501952"/>
            <a:ext cx="4109689" cy="388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0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6FB4B6-4223-D369-5D08-32A51668E6B0}"/>
              </a:ext>
            </a:extLst>
          </p:cNvPr>
          <p:cNvSpPr>
            <a:spLocks noGrp="1"/>
          </p:cNvSpPr>
          <p:nvPr>
            <p:ph type="body" sz="quarter" idx="10"/>
          </p:nvPr>
        </p:nvSpPr>
        <p:spPr/>
        <p:txBody>
          <a:bodyPr/>
          <a:lstStyle/>
          <a:p>
            <a:r>
              <a:rPr lang="en-US" dirty="0"/>
              <a:t>Example 2 – simple button led light:</a:t>
            </a:r>
          </a:p>
        </p:txBody>
      </p:sp>
      <p:sp>
        <p:nvSpPr>
          <p:cNvPr id="3" name="Body">
            <a:extLst>
              <a:ext uri="{FF2B5EF4-FFF2-40B4-BE49-F238E27FC236}">
                <a16:creationId xmlns:a16="http://schemas.microsoft.com/office/drawing/2014/main" id="{920995E1-F7A8-77F9-ACA0-443AC5052EA5}"/>
              </a:ext>
            </a:extLst>
          </p:cNvPr>
          <p:cNvSpPr txBox="1">
            <a:spLocks/>
          </p:cNvSpPr>
          <p:nvPr/>
        </p:nvSpPr>
        <p:spPr>
          <a:xfrm>
            <a:off x="519048" y="1848864"/>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interested in checking a button and lighting a led light when the button is clicked, and at the same time, printing every second to the terminal. A video showing what we expect:</a:t>
            </a:r>
          </a:p>
        </p:txBody>
      </p:sp>
      <p:pic>
        <p:nvPicPr>
          <p:cNvPr id="4" name="WhatsApp Video 2023-01-07 at 17.23.40">
            <a:hlinkClick r:id="" action="ppaction://media"/>
            <a:extLst>
              <a:ext uri="{FF2B5EF4-FFF2-40B4-BE49-F238E27FC236}">
                <a16:creationId xmlns:a16="http://schemas.microsoft.com/office/drawing/2014/main" id="{2A045989-35FE-1373-3E6F-4BDB64261E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1073" y="3462453"/>
            <a:ext cx="8753708" cy="3217127"/>
          </a:xfrm>
          <a:prstGeom prst="rect">
            <a:avLst/>
          </a:prstGeom>
        </p:spPr>
      </p:pic>
    </p:spTree>
    <p:extLst>
      <p:ext uri="{BB962C8B-B14F-4D97-AF65-F5344CB8AC3E}">
        <p14:creationId xmlns:p14="http://schemas.microsoft.com/office/powerpoint/2010/main" val="350538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9F13C-DE98-6C5E-3559-27BA21C2E3BC}"/>
              </a:ext>
            </a:extLst>
          </p:cNvPr>
          <p:cNvSpPr>
            <a:spLocks noGrp="1"/>
          </p:cNvSpPr>
          <p:nvPr>
            <p:ph type="body" sz="quarter" idx="10"/>
          </p:nvPr>
        </p:nvSpPr>
        <p:spPr/>
        <p:txBody>
          <a:bodyPr/>
          <a:lstStyle/>
          <a:p>
            <a:r>
              <a:rPr lang="en-US" dirty="0"/>
              <a:t>Example 2 – </a:t>
            </a:r>
            <a:r>
              <a:rPr lang="en-US" dirty="0" err="1"/>
              <a:t>cont</a:t>
            </a:r>
            <a:endParaRPr lang="en-US" dirty="0"/>
          </a:p>
        </p:txBody>
      </p:sp>
      <p:sp>
        <p:nvSpPr>
          <p:cNvPr id="3" name="Body">
            <a:extLst>
              <a:ext uri="{FF2B5EF4-FFF2-40B4-BE49-F238E27FC236}">
                <a16:creationId xmlns:a16="http://schemas.microsoft.com/office/drawing/2014/main" id="{3B683520-3222-5E77-3256-D875AE2C433D}"/>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Notice that we have 3 different tasks:</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Checking the button.</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Lighting the led.</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Printing to screen.</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this case, 2 solutions can be used, a software timer or tasks, we are going to use tasks.</a:t>
            </a:r>
          </a:p>
        </p:txBody>
      </p:sp>
    </p:spTree>
    <p:extLst>
      <p:ext uri="{BB962C8B-B14F-4D97-AF65-F5344CB8AC3E}">
        <p14:creationId xmlns:p14="http://schemas.microsoft.com/office/powerpoint/2010/main" val="411937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77EC0B-B9ED-A368-C15F-AEB149A485FC}"/>
              </a:ext>
            </a:extLst>
          </p:cNvPr>
          <p:cNvSpPr>
            <a:spLocks noGrp="1"/>
          </p:cNvSpPr>
          <p:nvPr>
            <p:ph type="body" sz="quarter" idx="10"/>
          </p:nvPr>
        </p:nvSpPr>
        <p:spPr/>
        <p:txBody>
          <a:bodyPr/>
          <a:lstStyle/>
          <a:p>
            <a:r>
              <a:rPr lang="en-US" dirty="0"/>
              <a:t>Example 2 – The code</a:t>
            </a:r>
          </a:p>
        </p:txBody>
      </p:sp>
      <p:pic>
        <p:nvPicPr>
          <p:cNvPr id="4" name="Picture 3">
            <a:extLst>
              <a:ext uri="{FF2B5EF4-FFF2-40B4-BE49-F238E27FC236}">
                <a16:creationId xmlns:a16="http://schemas.microsoft.com/office/drawing/2014/main" id="{E8386339-1845-3A24-F4C5-B54C7224AF8F}"/>
              </a:ext>
            </a:extLst>
          </p:cNvPr>
          <p:cNvPicPr>
            <a:picLocks noChangeAspect="1"/>
          </p:cNvPicPr>
          <p:nvPr/>
        </p:nvPicPr>
        <p:blipFill>
          <a:blip r:embed="rId2"/>
          <a:stretch>
            <a:fillRect/>
          </a:stretch>
        </p:blipFill>
        <p:spPr>
          <a:xfrm>
            <a:off x="660299" y="2568783"/>
            <a:ext cx="2830033" cy="1231896"/>
          </a:xfrm>
          <a:prstGeom prst="rect">
            <a:avLst/>
          </a:prstGeom>
        </p:spPr>
      </p:pic>
      <p:sp>
        <p:nvSpPr>
          <p:cNvPr id="5" name="Body">
            <a:extLst>
              <a:ext uri="{FF2B5EF4-FFF2-40B4-BE49-F238E27FC236}">
                <a16:creationId xmlns:a16="http://schemas.microsoft.com/office/drawing/2014/main" id="{76F747AC-C727-D7D0-3D22-F563F8B0AB0F}"/>
              </a:ext>
            </a:extLst>
          </p:cNvPr>
          <p:cNvSpPr txBox="1">
            <a:spLocks/>
          </p:cNvSpPr>
          <p:nvPr/>
        </p:nvSpPr>
        <p:spPr>
          <a:xfrm>
            <a:off x="519048" y="1871167"/>
            <a:ext cx="2748259" cy="615555"/>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Globals</a:t>
            </a:r>
            <a:r>
              <a:rPr lang="en-GB" sz="2800" dirty="0">
                <a:solidFill>
                  <a:schemeClr val="tx1"/>
                </a:solidFill>
                <a:latin typeface="Rubik" panose="02000604000000020004" pitchFamily="2" charset="-79"/>
                <a:cs typeface="Rubik" panose="02000604000000020004" pitchFamily="2" charset="-79"/>
              </a:rPr>
              <a:t>:</a:t>
            </a:r>
          </a:p>
        </p:txBody>
      </p:sp>
      <p:pic>
        <p:nvPicPr>
          <p:cNvPr id="7" name="Picture 6">
            <a:extLst>
              <a:ext uri="{FF2B5EF4-FFF2-40B4-BE49-F238E27FC236}">
                <a16:creationId xmlns:a16="http://schemas.microsoft.com/office/drawing/2014/main" id="{0B462470-6695-2C65-A24E-23613DF06FD3}"/>
              </a:ext>
            </a:extLst>
          </p:cNvPr>
          <p:cNvPicPr>
            <a:picLocks noChangeAspect="1"/>
          </p:cNvPicPr>
          <p:nvPr/>
        </p:nvPicPr>
        <p:blipFill>
          <a:blip r:embed="rId3"/>
          <a:stretch>
            <a:fillRect/>
          </a:stretch>
        </p:blipFill>
        <p:spPr>
          <a:xfrm>
            <a:off x="3590694" y="1850553"/>
            <a:ext cx="4028167" cy="3178098"/>
          </a:xfrm>
          <a:prstGeom prst="rect">
            <a:avLst/>
          </a:prstGeom>
        </p:spPr>
      </p:pic>
      <p:sp>
        <p:nvSpPr>
          <p:cNvPr id="8" name="Body">
            <a:extLst>
              <a:ext uri="{FF2B5EF4-FFF2-40B4-BE49-F238E27FC236}">
                <a16:creationId xmlns:a16="http://schemas.microsoft.com/office/drawing/2014/main" id="{09F82660-EE4B-E3DD-5F0F-041BFFE25538}"/>
              </a:ext>
            </a:extLst>
          </p:cNvPr>
          <p:cNvSpPr txBox="1">
            <a:spLocks/>
          </p:cNvSpPr>
          <p:nvPr/>
        </p:nvSpPr>
        <p:spPr>
          <a:xfrm>
            <a:off x="3490332" y="1830137"/>
            <a:ext cx="2748259" cy="615555"/>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10" name="Picture 9">
            <a:extLst>
              <a:ext uri="{FF2B5EF4-FFF2-40B4-BE49-F238E27FC236}">
                <a16:creationId xmlns:a16="http://schemas.microsoft.com/office/drawing/2014/main" id="{0CAFC817-C17C-100A-A543-0DCE2B1E485D}"/>
              </a:ext>
            </a:extLst>
          </p:cNvPr>
          <p:cNvPicPr>
            <a:picLocks noChangeAspect="1"/>
          </p:cNvPicPr>
          <p:nvPr/>
        </p:nvPicPr>
        <p:blipFill>
          <a:blip r:embed="rId4"/>
          <a:stretch>
            <a:fillRect/>
          </a:stretch>
        </p:blipFill>
        <p:spPr>
          <a:xfrm>
            <a:off x="3490332" y="5049067"/>
            <a:ext cx="4401748" cy="1613352"/>
          </a:xfrm>
          <a:prstGeom prst="rect">
            <a:avLst/>
          </a:prstGeom>
        </p:spPr>
      </p:pic>
    </p:spTree>
    <p:extLst>
      <p:ext uri="{BB962C8B-B14F-4D97-AF65-F5344CB8AC3E}">
        <p14:creationId xmlns:p14="http://schemas.microsoft.com/office/powerpoint/2010/main" val="189634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6E624-0E76-645E-DA66-98FE906FF03E}"/>
              </a:ext>
            </a:extLst>
          </p:cNvPr>
          <p:cNvSpPr>
            <a:spLocks noGrp="1"/>
          </p:cNvSpPr>
          <p:nvPr>
            <p:ph type="body" sz="quarter" idx="10"/>
          </p:nvPr>
        </p:nvSpPr>
        <p:spPr/>
        <p:txBody>
          <a:bodyPr/>
          <a:lstStyle/>
          <a:p>
            <a:r>
              <a:rPr lang="en-US" dirty="0"/>
              <a:t>Example 2 – The code</a:t>
            </a:r>
          </a:p>
        </p:txBody>
      </p:sp>
      <p:pic>
        <p:nvPicPr>
          <p:cNvPr id="4" name="Picture 3">
            <a:extLst>
              <a:ext uri="{FF2B5EF4-FFF2-40B4-BE49-F238E27FC236}">
                <a16:creationId xmlns:a16="http://schemas.microsoft.com/office/drawing/2014/main" id="{1BEE0D22-9AFF-A518-4C4E-C7412D424152}"/>
              </a:ext>
            </a:extLst>
          </p:cNvPr>
          <p:cNvPicPr>
            <a:picLocks noChangeAspect="1"/>
          </p:cNvPicPr>
          <p:nvPr/>
        </p:nvPicPr>
        <p:blipFill>
          <a:blip r:embed="rId3"/>
          <a:stretch>
            <a:fillRect/>
          </a:stretch>
        </p:blipFill>
        <p:spPr>
          <a:xfrm>
            <a:off x="842435" y="1871167"/>
            <a:ext cx="8803370" cy="4533588"/>
          </a:xfrm>
          <a:prstGeom prst="rect">
            <a:avLst/>
          </a:prstGeom>
        </p:spPr>
      </p:pic>
    </p:spTree>
    <p:extLst>
      <p:ext uri="{BB962C8B-B14F-4D97-AF65-F5344CB8AC3E}">
        <p14:creationId xmlns:p14="http://schemas.microsoft.com/office/powerpoint/2010/main" val="43925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US" sz="2800" dirty="0">
                <a:solidFill>
                  <a:schemeClr val="tx1"/>
                </a:solidFill>
                <a:latin typeface="Rubik" panose="02000604000000020004" pitchFamily="2" charset="-79"/>
                <a:cs typeface="Rubik" panose="02000604000000020004" pitchFamily="2" charset="-79"/>
              </a:rPr>
              <a:t>a thread of execution is a process that runs upon one of the cores provided in the unit (either it be a microcontroller unit or a full-fledged Intel/</a:t>
            </a:r>
            <a:r>
              <a:rPr lang="en-US" sz="2800" dirty="0" err="1">
                <a:solidFill>
                  <a:schemeClr val="tx1"/>
                </a:solidFill>
                <a:latin typeface="Rubik" panose="02000604000000020004" pitchFamily="2" charset="-79"/>
                <a:cs typeface="Rubik" panose="02000604000000020004" pitchFamily="2" charset="-79"/>
              </a:rPr>
              <a:t>Amd</a:t>
            </a:r>
            <a:r>
              <a:rPr lang="en-US" sz="2800" dirty="0">
                <a:solidFill>
                  <a:schemeClr val="tx1"/>
                </a:solidFill>
                <a:latin typeface="Rubik" panose="02000604000000020004" pitchFamily="2" charset="-79"/>
                <a:cs typeface="Rubik" panose="02000604000000020004" pitchFamily="2" charset="-79"/>
              </a:rPr>
              <a:t> CPU).</a:t>
            </a: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In ESP32 and other microcontrollers, we can use an operating system for handling “threads”, it is called </a:t>
            </a: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a:t>
            </a:r>
            <a:endParaRPr lang="en-US" sz="2800" dirty="0">
              <a:solidFill>
                <a:schemeClr val="tx1"/>
              </a:solidFill>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 thread?</a:t>
            </a:r>
          </a:p>
        </p:txBody>
      </p:sp>
    </p:spTree>
    <p:extLst>
      <p:ext uri="{BB962C8B-B14F-4D97-AF65-F5344CB8AC3E}">
        <p14:creationId xmlns:p14="http://schemas.microsoft.com/office/powerpoint/2010/main" val="159422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F1863-A8BF-6BC9-9BD3-E2431A204607}"/>
              </a:ext>
            </a:extLst>
          </p:cNvPr>
          <p:cNvSpPr>
            <a:spLocks noGrp="1"/>
          </p:cNvSpPr>
          <p:nvPr>
            <p:ph type="body" sz="quarter" idx="10"/>
          </p:nvPr>
        </p:nvSpPr>
        <p:spPr/>
        <p:txBody>
          <a:bodyPr/>
          <a:lstStyle/>
          <a:p>
            <a:r>
              <a:rPr lang="en-US" dirty="0"/>
              <a:t>Example 3 – fading led</a:t>
            </a:r>
          </a:p>
        </p:txBody>
      </p:sp>
      <p:sp>
        <p:nvSpPr>
          <p:cNvPr id="3" name="Body">
            <a:extLst>
              <a:ext uri="{FF2B5EF4-FFF2-40B4-BE49-F238E27FC236}">
                <a16:creationId xmlns:a16="http://schemas.microsoft.com/office/drawing/2014/main" id="{F3269315-17F2-4E35-7DFD-7223B2731319}"/>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now interested in fading the light, but only when the button is clicked! if it is not clicked then hold.</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This becomes a challenge using timers, but is a breeze using tasks.</a:t>
            </a:r>
          </a:p>
        </p:txBody>
      </p:sp>
      <p:pic>
        <p:nvPicPr>
          <p:cNvPr id="4" name="WhatsApp Video 2023-01-07 at 17.23.40">
            <a:hlinkClick r:id="" action="ppaction://media"/>
            <a:extLst>
              <a:ext uri="{FF2B5EF4-FFF2-40B4-BE49-F238E27FC236}">
                <a16:creationId xmlns:a16="http://schemas.microsoft.com/office/drawing/2014/main" id="{8F40329F-FA74-9D82-1B91-14C0EDB9A6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7069" y="3429000"/>
            <a:ext cx="5761515" cy="3168833"/>
          </a:xfrm>
          <a:prstGeom prst="rect">
            <a:avLst/>
          </a:prstGeom>
        </p:spPr>
      </p:pic>
    </p:spTree>
    <p:extLst>
      <p:ext uri="{BB962C8B-B14F-4D97-AF65-F5344CB8AC3E}">
        <p14:creationId xmlns:p14="http://schemas.microsoft.com/office/powerpoint/2010/main" val="147199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71B8C-ADAB-CAF4-E946-7FB65DE81F30}"/>
              </a:ext>
            </a:extLst>
          </p:cNvPr>
          <p:cNvSpPr>
            <a:spLocks noGrp="1"/>
          </p:cNvSpPr>
          <p:nvPr>
            <p:ph type="body" sz="quarter" idx="10"/>
          </p:nvPr>
        </p:nvSpPr>
        <p:spPr/>
        <p:txBody>
          <a:bodyPr/>
          <a:lstStyle/>
          <a:p>
            <a:r>
              <a:rPr lang="en-US" dirty="0" err="1"/>
              <a:t>Exampel</a:t>
            </a:r>
            <a:r>
              <a:rPr lang="en-US" dirty="0"/>
              <a:t> 4 – multiple fading </a:t>
            </a:r>
            <a:r>
              <a:rPr lang="en-US" dirty="0" err="1"/>
              <a:t>leds</a:t>
            </a:r>
            <a:endParaRPr lang="en-US" dirty="0"/>
          </a:p>
        </p:txBody>
      </p:sp>
      <p:sp>
        <p:nvSpPr>
          <p:cNvPr id="3" name="Body">
            <a:extLst>
              <a:ext uri="{FF2B5EF4-FFF2-40B4-BE49-F238E27FC236}">
                <a16:creationId xmlns:a16="http://schemas.microsoft.com/office/drawing/2014/main" id="{03EC67BB-55E6-02C7-2F34-163B95D49DAE}"/>
              </a:ext>
            </a:extLst>
          </p:cNvPr>
          <p:cNvSpPr txBox="1">
            <a:spLocks/>
          </p:cNvSpPr>
          <p:nvPr/>
        </p:nvSpPr>
        <p:spPr>
          <a:xfrm>
            <a:off x="519048" y="1871167"/>
            <a:ext cx="10241879" cy="450522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Raising the level of complexity, it becomes apparent why the use of tasks is a necessity:</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47192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1AD08-9A34-7661-B512-1F2144ACB80C}"/>
              </a:ext>
            </a:extLst>
          </p:cNvPr>
          <p:cNvSpPr>
            <a:spLocks noGrp="1"/>
          </p:cNvSpPr>
          <p:nvPr>
            <p:ph type="body" sz="quarter" idx="10"/>
          </p:nvPr>
        </p:nvSpPr>
        <p:spPr/>
        <p:txBody>
          <a:bodyPr/>
          <a:lstStyle/>
          <a:p>
            <a:r>
              <a:rPr lang="en-US" dirty="0"/>
              <a:t>1) Time concerns</a:t>
            </a:r>
          </a:p>
        </p:txBody>
      </p:sp>
      <p:sp>
        <p:nvSpPr>
          <p:cNvPr id="3" name="Body">
            <a:extLst>
              <a:ext uri="{FF2B5EF4-FFF2-40B4-BE49-F238E27FC236}">
                <a16:creationId xmlns:a16="http://schemas.microsoft.com/office/drawing/2014/main" id="{34179ACB-EA07-C86F-2DBB-7D20A0801230}"/>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note that, although Free RTOS enables us to create as many tasks as we desire, ESP32, unlike more powerful chips, is a 2-core chip, meaning that it can only run 2 tasks at a time, moreover, one of the cores is used for the management </a:t>
            </a:r>
            <a:r>
              <a:rPr lang="en-GB" sz="2800" dirty="0" err="1">
                <a:solidFill>
                  <a:schemeClr val="tx1"/>
                </a:solidFill>
                <a:latin typeface="Rubik" panose="02000604000000020004" pitchFamily="2" charset="-79"/>
                <a:cs typeface="Rubik" panose="02000604000000020004" pitchFamily="2" charset="-79"/>
              </a:rPr>
              <a:t>WiFi</a:t>
            </a:r>
            <a:r>
              <a:rPr lang="en-GB" sz="2800" dirty="0">
                <a:solidFill>
                  <a:schemeClr val="tx1"/>
                </a:solidFill>
                <a:latin typeface="Rubik" panose="02000604000000020004" pitchFamily="2" charset="-79"/>
                <a:cs typeface="Rubik" panose="02000604000000020004" pitchFamily="2" charset="-79"/>
              </a:rPr>
              <a:t>, Bluetooth and Serial communication, meaning that tasks have overhead, so when creating tasks, think twice if the tasks at hand can be done synchronously without the use of multi-threading.</a:t>
            </a:r>
          </a:p>
        </p:txBody>
      </p:sp>
    </p:spTree>
    <p:extLst>
      <p:ext uri="{BB962C8B-B14F-4D97-AF65-F5344CB8AC3E}">
        <p14:creationId xmlns:p14="http://schemas.microsoft.com/office/powerpoint/2010/main" val="2935477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AD094-8E78-106A-9B13-B6E0FAE0F50F}"/>
              </a:ext>
            </a:extLst>
          </p:cNvPr>
          <p:cNvSpPr>
            <a:spLocks noGrp="1"/>
          </p:cNvSpPr>
          <p:nvPr>
            <p:ph type="body" sz="quarter" idx="10"/>
          </p:nvPr>
        </p:nvSpPr>
        <p:spPr/>
        <p:txBody>
          <a:bodyPr/>
          <a:lstStyle/>
          <a:p>
            <a:r>
              <a:rPr lang="en-US" dirty="0"/>
              <a:t>2) Space concerns</a:t>
            </a:r>
          </a:p>
        </p:txBody>
      </p:sp>
      <p:sp>
        <p:nvSpPr>
          <p:cNvPr id="3" name="Body">
            <a:extLst>
              <a:ext uri="{FF2B5EF4-FFF2-40B4-BE49-F238E27FC236}">
                <a16:creationId xmlns:a16="http://schemas.microsoft.com/office/drawing/2014/main" id="{3A049737-FD35-31E7-0112-75774B4C87DB}"/>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When creating a task, we pass stack size parameter to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be very careful not to overflow the stack (either with recursive calls or arrays), if a big array or a recursive function are needed, then do this in the main thread. </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From experience, there is no good way to really know that the stack overflowing is what caused the crash, so try to avoid these kind of bugs as much as possible.</a:t>
            </a:r>
          </a:p>
        </p:txBody>
      </p:sp>
    </p:spTree>
    <p:extLst>
      <p:ext uri="{BB962C8B-B14F-4D97-AF65-F5344CB8AC3E}">
        <p14:creationId xmlns:p14="http://schemas.microsoft.com/office/powerpoint/2010/main" val="284277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9E26D-1C20-BC3B-3426-22964F1BFC6C}"/>
              </a:ext>
            </a:extLst>
          </p:cNvPr>
          <p:cNvSpPr>
            <a:spLocks noGrp="1"/>
          </p:cNvSpPr>
          <p:nvPr>
            <p:ph type="body" sz="quarter" idx="10"/>
          </p:nvPr>
        </p:nvSpPr>
        <p:spPr/>
        <p:txBody>
          <a:bodyPr/>
          <a:lstStyle/>
          <a:p>
            <a:r>
              <a:rPr lang="en-US" dirty="0"/>
              <a:t>2) Space concerns - </a:t>
            </a:r>
            <a:r>
              <a:rPr lang="en-US" dirty="0" err="1"/>
              <a:t>cont</a:t>
            </a:r>
            <a:endParaRPr lang="en-US" dirty="0"/>
          </a:p>
        </p:txBody>
      </p:sp>
      <p:pic>
        <p:nvPicPr>
          <p:cNvPr id="6" name="Picture 5">
            <a:extLst>
              <a:ext uri="{FF2B5EF4-FFF2-40B4-BE49-F238E27FC236}">
                <a16:creationId xmlns:a16="http://schemas.microsoft.com/office/drawing/2014/main" id="{BC4BB96D-C04C-B27F-FF6C-FA2CECE7493C}"/>
              </a:ext>
            </a:extLst>
          </p:cNvPr>
          <p:cNvPicPr>
            <a:picLocks noChangeAspect="1"/>
          </p:cNvPicPr>
          <p:nvPr/>
        </p:nvPicPr>
        <p:blipFill>
          <a:blip r:embed="rId2"/>
          <a:stretch>
            <a:fillRect/>
          </a:stretch>
        </p:blipFill>
        <p:spPr>
          <a:xfrm>
            <a:off x="5898998" y="1423886"/>
            <a:ext cx="5307977" cy="4820743"/>
          </a:xfrm>
          <a:prstGeom prst="rect">
            <a:avLst/>
          </a:prstGeom>
        </p:spPr>
      </p:pic>
      <p:sp>
        <p:nvSpPr>
          <p:cNvPr id="7" name="Body">
            <a:extLst>
              <a:ext uri="{FF2B5EF4-FFF2-40B4-BE49-F238E27FC236}">
                <a16:creationId xmlns:a16="http://schemas.microsoft.com/office/drawing/2014/main" id="{6EA6C337-9019-EDE3-13CB-A79819F2C808}"/>
              </a:ext>
            </a:extLst>
          </p:cNvPr>
          <p:cNvSpPr txBox="1">
            <a:spLocks/>
          </p:cNvSpPr>
          <p:nvPr/>
        </p:nvSpPr>
        <p:spPr>
          <a:xfrm>
            <a:off x="597107" y="1871167"/>
            <a:ext cx="4677420"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This code runs a recursion, esp32 fails on the 4</a:t>
            </a:r>
            <a:r>
              <a:rPr lang="en-GB" sz="2800" baseline="30000" dirty="0">
                <a:solidFill>
                  <a:schemeClr val="tx1"/>
                </a:solidFill>
                <a:latin typeface="Rubik" panose="02000604000000020004" pitchFamily="2" charset="-79"/>
                <a:cs typeface="Rubik" panose="02000604000000020004" pitchFamily="2" charset="-79"/>
              </a:rPr>
              <a:t>th</a:t>
            </a:r>
            <a:r>
              <a:rPr lang="en-GB" sz="2800" dirty="0">
                <a:solidFill>
                  <a:schemeClr val="tx1"/>
                </a:solidFill>
                <a:latin typeface="Rubik" panose="02000604000000020004" pitchFamily="2" charset="-79"/>
                <a:cs typeface="Rubik" panose="02000604000000020004" pitchFamily="2" charset="-79"/>
              </a:rPr>
              <a:t> call.</a:t>
            </a:r>
          </a:p>
        </p:txBody>
      </p:sp>
      <p:pic>
        <p:nvPicPr>
          <p:cNvPr id="9" name="Picture 8">
            <a:extLst>
              <a:ext uri="{FF2B5EF4-FFF2-40B4-BE49-F238E27FC236}">
                <a16:creationId xmlns:a16="http://schemas.microsoft.com/office/drawing/2014/main" id="{66D839A7-9B18-41E4-1B7A-EB8D71249D75}"/>
              </a:ext>
            </a:extLst>
          </p:cNvPr>
          <p:cNvPicPr>
            <a:picLocks noChangeAspect="1"/>
          </p:cNvPicPr>
          <p:nvPr/>
        </p:nvPicPr>
        <p:blipFill>
          <a:blip r:embed="rId3"/>
          <a:stretch>
            <a:fillRect/>
          </a:stretch>
        </p:blipFill>
        <p:spPr>
          <a:xfrm>
            <a:off x="278785" y="3072161"/>
            <a:ext cx="5307977" cy="2361953"/>
          </a:xfrm>
          <a:prstGeom prst="rect">
            <a:avLst/>
          </a:prstGeom>
        </p:spPr>
      </p:pic>
    </p:spTree>
    <p:extLst>
      <p:ext uri="{BB962C8B-B14F-4D97-AF65-F5344CB8AC3E}">
        <p14:creationId xmlns:p14="http://schemas.microsoft.com/office/powerpoint/2010/main" val="280088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4624C-E049-8F3A-C6D4-DF9547EF0FEB}"/>
              </a:ext>
            </a:extLst>
          </p:cNvPr>
          <p:cNvSpPr>
            <a:spLocks noGrp="1"/>
          </p:cNvSpPr>
          <p:nvPr>
            <p:ph type="body" sz="quarter" idx="10"/>
          </p:nvPr>
        </p:nvSpPr>
        <p:spPr/>
        <p:txBody>
          <a:bodyPr/>
          <a:lstStyle/>
          <a:p>
            <a:r>
              <a:rPr lang="en-US" dirty="0"/>
              <a:t>2) </a:t>
            </a:r>
            <a:r>
              <a:rPr lang="en-US" dirty="0" err="1"/>
              <a:t>Cont</a:t>
            </a:r>
            <a:r>
              <a:rPr lang="en-US" dirty="0"/>
              <a:t> - Another example for how sensitive task space allocation is:</a:t>
            </a:r>
          </a:p>
        </p:txBody>
      </p:sp>
      <p:pic>
        <p:nvPicPr>
          <p:cNvPr id="4" name="Picture 3">
            <a:extLst>
              <a:ext uri="{FF2B5EF4-FFF2-40B4-BE49-F238E27FC236}">
                <a16:creationId xmlns:a16="http://schemas.microsoft.com/office/drawing/2014/main" id="{7AB2B560-03A6-9868-73B4-DDF8497B3E33}"/>
              </a:ext>
            </a:extLst>
          </p:cNvPr>
          <p:cNvPicPr>
            <a:picLocks noChangeAspect="1"/>
          </p:cNvPicPr>
          <p:nvPr/>
        </p:nvPicPr>
        <p:blipFill>
          <a:blip r:embed="rId2"/>
          <a:stretch>
            <a:fillRect/>
          </a:stretch>
        </p:blipFill>
        <p:spPr>
          <a:xfrm>
            <a:off x="4878979" y="1971881"/>
            <a:ext cx="6462122" cy="4417767"/>
          </a:xfrm>
          <a:prstGeom prst="rect">
            <a:avLst/>
          </a:prstGeom>
        </p:spPr>
      </p:pic>
      <p:sp>
        <p:nvSpPr>
          <p:cNvPr id="5" name="Body">
            <a:extLst>
              <a:ext uri="{FF2B5EF4-FFF2-40B4-BE49-F238E27FC236}">
                <a16:creationId xmlns:a16="http://schemas.microsoft.com/office/drawing/2014/main" id="{F93B6035-CE7F-3E6C-2BB5-66E8D7767ADD}"/>
              </a:ext>
            </a:extLst>
          </p:cNvPr>
          <p:cNvSpPr txBox="1">
            <a:spLocks/>
          </p:cNvSpPr>
          <p:nvPr/>
        </p:nvSpPr>
        <p:spPr>
          <a:xfrm>
            <a:off x="597107" y="1871167"/>
            <a:ext cx="4153313" cy="1741828"/>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Code allocates an array with 50 elements.</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Works fine.</a:t>
            </a:r>
          </a:p>
        </p:txBody>
      </p:sp>
      <p:pic>
        <p:nvPicPr>
          <p:cNvPr id="7" name="Picture 6">
            <a:extLst>
              <a:ext uri="{FF2B5EF4-FFF2-40B4-BE49-F238E27FC236}">
                <a16:creationId xmlns:a16="http://schemas.microsoft.com/office/drawing/2014/main" id="{27A7C667-1A91-E581-3528-D83A302F9BE4}"/>
              </a:ext>
            </a:extLst>
          </p:cNvPr>
          <p:cNvPicPr>
            <a:picLocks noChangeAspect="1"/>
          </p:cNvPicPr>
          <p:nvPr/>
        </p:nvPicPr>
        <p:blipFill>
          <a:blip r:embed="rId3"/>
          <a:stretch>
            <a:fillRect/>
          </a:stretch>
        </p:blipFill>
        <p:spPr>
          <a:xfrm>
            <a:off x="597107" y="3612995"/>
            <a:ext cx="4062554" cy="2622685"/>
          </a:xfrm>
          <a:prstGeom prst="rect">
            <a:avLst/>
          </a:prstGeom>
        </p:spPr>
      </p:pic>
    </p:spTree>
    <p:extLst>
      <p:ext uri="{BB962C8B-B14F-4D97-AF65-F5344CB8AC3E}">
        <p14:creationId xmlns:p14="http://schemas.microsoft.com/office/powerpoint/2010/main" val="2695603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454398-1597-41A2-EF1A-CA0F7AB9CA8E}"/>
              </a:ext>
            </a:extLst>
          </p:cNvPr>
          <p:cNvSpPr>
            <a:spLocks noGrp="1"/>
          </p:cNvSpPr>
          <p:nvPr>
            <p:ph type="body" sz="quarter" idx="10"/>
          </p:nvPr>
        </p:nvSpPr>
        <p:spPr>
          <a:xfrm>
            <a:off x="418688" y="1575391"/>
            <a:ext cx="2179545" cy="3170416"/>
          </a:xfrm>
        </p:spPr>
        <p:txBody>
          <a:bodyPr>
            <a:normAutofit lnSpcReduction="10000"/>
          </a:bodyPr>
          <a:lstStyle/>
          <a:p>
            <a:r>
              <a:rPr lang="en-US" b="0" dirty="0">
                <a:solidFill>
                  <a:schemeClr val="tx1"/>
                </a:solidFill>
              </a:rPr>
              <a:t>On 70 elements, the task crashes the chip:</a:t>
            </a:r>
          </a:p>
          <a:p>
            <a:r>
              <a:rPr lang="en-US" b="0" dirty="0">
                <a:solidFill>
                  <a:schemeClr val="tx1"/>
                </a:solidFill>
              </a:rPr>
              <a:t>Apparently, there is no way to debug this, so be very careful.</a:t>
            </a:r>
            <a:endParaRPr lang="en-US" dirty="0">
              <a:solidFill>
                <a:schemeClr val="tx1"/>
              </a:solidFill>
            </a:endParaRPr>
          </a:p>
        </p:txBody>
      </p:sp>
      <p:pic>
        <p:nvPicPr>
          <p:cNvPr id="4" name="Picture 3">
            <a:extLst>
              <a:ext uri="{FF2B5EF4-FFF2-40B4-BE49-F238E27FC236}">
                <a16:creationId xmlns:a16="http://schemas.microsoft.com/office/drawing/2014/main" id="{2836165C-153C-0578-C816-0169AF2F9DD0}"/>
              </a:ext>
            </a:extLst>
          </p:cNvPr>
          <p:cNvPicPr>
            <a:picLocks noChangeAspect="1"/>
          </p:cNvPicPr>
          <p:nvPr/>
        </p:nvPicPr>
        <p:blipFill>
          <a:blip r:embed="rId2"/>
          <a:stretch>
            <a:fillRect/>
          </a:stretch>
        </p:blipFill>
        <p:spPr>
          <a:xfrm>
            <a:off x="2888165" y="1575391"/>
            <a:ext cx="7391780" cy="4108661"/>
          </a:xfrm>
          <a:prstGeom prst="rect">
            <a:avLst/>
          </a:prstGeom>
        </p:spPr>
      </p:pic>
    </p:spTree>
    <p:extLst>
      <p:ext uri="{BB962C8B-B14F-4D97-AF65-F5344CB8AC3E}">
        <p14:creationId xmlns:p14="http://schemas.microsoft.com/office/powerpoint/2010/main" val="3146275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65072-175A-A53F-99C2-B4DFB1F5CAA9}"/>
              </a:ext>
            </a:extLst>
          </p:cNvPr>
          <p:cNvSpPr>
            <a:spLocks noGrp="1"/>
          </p:cNvSpPr>
          <p:nvPr>
            <p:ph type="body" sz="quarter" idx="10"/>
          </p:nvPr>
        </p:nvSpPr>
        <p:spPr/>
        <p:txBody>
          <a:bodyPr/>
          <a:lstStyle/>
          <a:p>
            <a:r>
              <a:rPr lang="en-US" dirty="0"/>
              <a:t>3) Scheduling concerns</a:t>
            </a:r>
          </a:p>
        </p:txBody>
      </p:sp>
      <p:sp>
        <p:nvSpPr>
          <p:cNvPr id="3" name="Body">
            <a:extLst>
              <a:ext uri="{FF2B5EF4-FFF2-40B4-BE49-F238E27FC236}">
                <a16:creationId xmlns:a16="http://schemas.microsoft.com/office/drawing/2014/main" id="{60031FA1-E3AB-45B9-E750-8835BF9EF8D7}"/>
              </a:ext>
            </a:extLst>
          </p:cNvPr>
          <p:cNvSpPr txBox="1">
            <a:spLocks/>
          </p:cNvSpPr>
          <p:nvPr/>
        </p:nvSpPr>
        <p:spPr>
          <a:xfrm>
            <a:off x="597107" y="1871167"/>
            <a:ext cx="10587566" cy="4874444"/>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Remember from OS course, context switches have an overhead! Avoid many threads with small code, write bigger code threads that preform a lot more when running.</a:t>
            </a:r>
          </a:p>
          <a:p>
            <a:pPr marL="514350" indent="-514350" algn="l" defTabSz="914400" rtl="0">
              <a:lnSpc>
                <a:spcPct val="114000"/>
              </a:lnSpc>
              <a:buAutoNum type="arabicParenR"/>
            </a:pPr>
            <a:r>
              <a:rPr lang="en-GB" sz="2800" dirty="0">
                <a:solidFill>
                  <a:schemeClr val="tx1"/>
                </a:solidFill>
                <a:latin typeface="Rubik" panose="02000604000000020004" pitchFamily="2" charset="-79"/>
                <a:cs typeface="Rubik" panose="02000604000000020004" pitchFamily="2" charset="-79"/>
              </a:rPr>
              <a:t>Avoid delaying in microseconds, because delay yields the CPU, and so delaying for a small time makes the context switches costly, rather, use the normal delay().</a:t>
            </a:r>
          </a:p>
        </p:txBody>
      </p:sp>
    </p:spTree>
    <p:extLst>
      <p:ext uri="{BB962C8B-B14F-4D97-AF65-F5344CB8AC3E}">
        <p14:creationId xmlns:p14="http://schemas.microsoft.com/office/powerpoint/2010/main" val="2776649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ody">
            <a:extLst>
              <a:ext uri="{FF2B5EF4-FFF2-40B4-BE49-F238E27FC236}">
                <a16:creationId xmlns:a16="http://schemas.microsoft.com/office/drawing/2014/main" id="{0C47E4C0-ABD3-4DDC-9579-44F1BE59EB1C}"/>
              </a:ext>
            </a:extLst>
          </p:cNvPr>
          <p:cNvSpPr txBox="1">
            <a:spLocks/>
          </p:cNvSpPr>
          <p:nvPr/>
        </p:nvSpPr>
        <p:spPr>
          <a:xfrm>
            <a:off x="894646" y="2081225"/>
            <a:ext cx="10250309" cy="162907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nSpc>
                <a:spcPct val="114000"/>
              </a:lnSpc>
            </a:pPr>
            <a:r>
              <a:rPr lang="he-IL" sz="1800" dirty="0">
                <a:solidFill>
                  <a:schemeClr val="tx1"/>
                </a:solidFill>
                <a:latin typeface="Rubik" panose="02000604000000020004" pitchFamily="2" charset="-79"/>
                <a:cs typeface="Rubik" panose="02000604000000020004" pitchFamily="2" charset="-79"/>
              </a:rPr>
              <a:t>א– </a:t>
            </a:r>
          </a:p>
          <a:p>
            <a:pPr marL="285750" lvl="0" indent="-285750">
              <a:lnSpc>
                <a:spcPct val="114000"/>
              </a:lnSpc>
              <a:buFont typeface="Arial" panose="020B0604020202020204" pitchFamily="34" charset="0"/>
              <a:buChar char="•"/>
            </a:pPr>
            <a:r>
              <a:rPr lang="he-IL" sz="1800" dirty="0">
                <a:solidFill>
                  <a:schemeClr val="tx1"/>
                </a:solidFill>
                <a:latin typeface="Rubik" panose="02000604000000020004" pitchFamily="2" charset="-79"/>
                <a:cs typeface="Rubik" panose="02000604000000020004" pitchFamily="2" charset="-79"/>
              </a:rPr>
              <a:t>א</a:t>
            </a:r>
          </a:p>
          <a:p>
            <a:pPr lvl="0"/>
            <a:endParaRPr lang="he-IL" sz="1800" dirty="0">
              <a:latin typeface="Rubik" panose="02000604000000020004" pitchFamily="2" charset="-79"/>
              <a:cs typeface="Rubik" panose="02000604000000020004" pitchFamily="2" charset="-79"/>
            </a:endParaRPr>
          </a:p>
          <a:p>
            <a:pPr lvl="0"/>
            <a:endParaRPr lang="en-GB" sz="1800" dirty="0">
              <a:latin typeface="Rubik" panose="02000604000000020004" pitchFamily="2" charset="-79"/>
              <a:cs typeface="Rubik" panose="02000604000000020004" pitchFamily="2" charset="-79"/>
            </a:endParaRPr>
          </a:p>
        </p:txBody>
      </p:sp>
      <p:sp>
        <p:nvSpPr>
          <p:cNvPr id="12" name="Title">
            <a:extLst>
              <a:ext uri="{FF2B5EF4-FFF2-40B4-BE49-F238E27FC236}">
                <a16:creationId xmlns:a16="http://schemas.microsoft.com/office/drawing/2014/main" id="{E7D506D6-245D-4B54-8244-A93763DF6614}"/>
              </a:ext>
            </a:extLst>
          </p:cNvPr>
          <p:cNvSpPr txBox="1">
            <a:spLocks noChangeAspect="1"/>
          </p:cNvSpPr>
          <p:nvPr/>
        </p:nvSpPr>
        <p:spPr>
          <a:xfrm>
            <a:off x="96755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he-IL" b="1" dirty="0">
                <a:latin typeface="Rubik" panose="02000604000000020004" pitchFamily="2" charset="-79"/>
                <a:cs typeface="Rubik" panose="02000604000000020004" pitchFamily="2" charset="-79"/>
              </a:rPr>
              <a:t>אודות מצגת זו</a:t>
            </a:r>
            <a:endParaRPr lang="en-US" b="1"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422069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 action="ppaction://noaction"/>
          </p:cNvPr>
          <p:cNvSpPr/>
          <p:nvPr/>
        </p:nvSpPr>
        <p:spPr>
          <a:xfrm>
            <a:off x="1525530" y="823910"/>
            <a:ext cx="2265718" cy="6034090"/>
          </a:xfrm>
          <a:prstGeom prst="rect">
            <a:avLst/>
          </a:prstGeom>
          <a:solidFill>
            <a:srgbClr val="1C5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 action="ppaction://noaction"/>
          </p:cNvPr>
          <p:cNvSpPr/>
          <p:nvPr/>
        </p:nvSpPr>
        <p:spPr>
          <a:xfrm>
            <a:off x="3780211" y="1170264"/>
            <a:ext cx="2260964" cy="5687736"/>
          </a:xfrm>
          <a:prstGeom prst="rect">
            <a:avLst/>
          </a:prstGeom>
          <a:solidFill>
            <a:srgbClr val="F79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 action="ppaction://noaction"/>
          </p:cNvPr>
          <p:cNvSpPr/>
          <p:nvPr/>
        </p:nvSpPr>
        <p:spPr>
          <a:xfrm>
            <a:off x="6034892" y="1585518"/>
            <a:ext cx="2265718" cy="5272481"/>
          </a:xfrm>
          <a:prstGeom prst="rect">
            <a:avLst/>
          </a:prstGeom>
          <a:solidFill>
            <a:srgbClr val="3AA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 action="ppaction://noaction"/>
          </p:cNvPr>
          <p:cNvSpPr/>
          <p:nvPr/>
        </p:nvSpPr>
        <p:spPr>
          <a:xfrm>
            <a:off x="8289573" y="1942050"/>
            <a:ext cx="2377440" cy="4915949"/>
          </a:xfrm>
          <a:prstGeom prst="rect">
            <a:avLst/>
          </a:prstGeom>
          <a:solidFill>
            <a:srgbClr val="C94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972589"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1C5588"/>
                </a:solidFill>
                <a:latin typeface="Alef" panose="00000500000000000000" pitchFamily="2" charset="-79"/>
                <a:cs typeface="Alef" panose="00000500000000000000" pitchFamily="2" charset="-79"/>
              </a:rPr>
              <a:t>1</a:t>
            </a:r>
          </a:p>
        </p:txBody>
      </p:sp>
      <p:sp>
        <p:nvSpPr>
          <p:cNvPr id="10" name="Oval 9"/>
          <p:cNvSpPr/>
          <p:nvPr/>
        </p:nvSpPr>
        <p:spPr>
          <a:xfrm>
            <a:off x="4215468"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79D3B"/>
                </a:solidFill>
                <a:latin typeface="Alef" panose="00000500000000000000" pitchFamily="2" charset="-79"/>
                <a:cs typeface="Alef" panose="00000500000000000000" pitchFamily="2" charset="-79"/>
              </a:rPr>
              <a:t>2</a:t>
            </a:r>
          </a:p>
        </p:txBody>
      </p:sp>
      <p:sp>
        <p:nvSpPr>
          <p:cNvPr id="11" name="Oval 10"/>
          <p:cNvSpPr/>
          <p:nvPr/>
        </p:nvSpPr>
        <p:spPr>
          <a:xfrm>
            <a:off x="6481951"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3AAC86"/>
                </a:solidFill>
                <a:latin typeface="Alef" panose="00000500000000000000" pitchFamily="2" charset="-79"/>
                <a:cs typeface="Alef" panose="00000500000000000000" pitchFamily="2" charset="-79"/>
              </a:rPr>
              <a:t>3</a:t>
            </a:r>
          </a:p>
        </p:txBody>
      </p:sp>
      <p:sp>
        <p:nvSpPr>
          <p:cNvPr id="12" name="Oval 11"/>
          <p:cNvSpPr/>
          <p:nvPr/>
        </p:nvSpPr>
        <p:spPr>
          <a:xfrm>
            <a:off x="8792493" y="3118113"/>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94369"/>
                </a:solidFill>
                <a:latin typeface="Alef" panose="00000500000000000000" pitchFamily="2" charset="-79"/>
                <a:cs typeface="Alef" panose="00000500000000000000" pitchFamily="2" charset="-79"/>
              </a:rPr>
              <a:t>4</a:t>
            </a:r>
          </a:p>
        </p:txBody>
      </p:sp>
      <p:sp>
        <p:nvSpPr>
          <p:cNvPr id="1031" name="TextBox 1030"/>
          <p:cNvSpPr txBox="1"/>
          <p:nvPr/>
        </p:nvSpPr>
        <p:spPr>
          <a:xfrm>
            <a:off x="1524001" y="4663449"/>
            <a:ext cx="2254681" cy="461665"/>
          </a:xfrm>
          <a:prstGeom prst="rect">
            <a:avLst/>
          </a:prstGeom>
          <a:noFill/>
        </p:spPr>
        <p:txBody>
          <a:bodyPr wrap="square" rtlCol="0">
            <a:spAutoFit/>
          </a:bodyPr>
          <a:lstStyle/>
          <a:p>
            <a:pPr algn="ctr" rtl="1"/>
            <a:r>
              <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rPr>
              <a:t>a</a:t>
            </a:r>
          </a:p>
        </p:txBody>
      </p:sp>
      <p:sp>
        <p:nvSpPr>
          <p:cNvPr id="47" name="TextBox 46"/>
          <p:cNvSpPr txBox="1"/>
          <p:nvPr/>
        </p:nvSpPr>
        <p:spPr>
          <a:xfrm>
            <a:off x="3784965" y="4663449"/>
            <a:ext cx="2254681" cy="461665"/>
          </a:xfrm>
          <a:prstGeom prst="rect">
            <a:avLst/>
          </a:prstGeom>
          <a:noFill/>
        </p:spPr>
        <p:txBody>
          <a:bodyPr wrap="square" rtlCol="0">
            <a:spAutoFit/>
          </a:bodyPr>
          <a:lstStyle/>
          <a:p>
            <a:pPr algn="ctr" rtl="1"/>
            <a:r>
              <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rPr>
              <a:t>b</a:t>
            </a:r>
            <a:endParaRPr lang="en-GB"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48" name="TextBox 47"/>
          <p:cNvSpPr txBox="1"/>
          <p:nvPr/>
        </p:nvSpPr>
        <p:spPr>
          <a:xfrm>
            <a:off x="6045929" y="4663449"/>
            <a:ext cx="2254681" cy="461665"/>
          </a:xfrm>
          <a:prstGeom prst="rect">
            <a:avLst/>
          </a:prstGeom>
          <a:noFill/>
        </p:spPr>
        <p:txBody>
          <a:bodyPr wrap="square" rtlCol="0">
            <a:spAutoFit/>
          </a:bodyPr>
          <a:lstStyle/>
          <a:p>
            <a:pPr algn="ctr" rtl="1"/>
            <a:r>
              <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rPr>
              <a:t>c</a:t>
            </a:r>
          </a:p>
        </p:txBody>
      </p:sp>
      <p:sp>
        <p:nvSpPr>
          <p:cNvPr id="49" name="TextBox 48"/>
          <p:cNvSpPr txBox="1"/>
          <p:nvPr/>
        </p:nvSpPr>
        <p:spPr>
          <a:xfrm>
            <a:off x="8306892" y="4663449"/>
            <a:ext cx="2254681" cy="830997"/>
          </a:xfrm>
          <a:prstGeom prst="rect">
            <a:avLst/>
          </a:prstGeom>
          <a:noFill/>
        </p:spPr>
        <p:txBody>
          <a:bodyPr wrap="square" rtlCol="0">
            <a:spAutoFit/>
          </a:bodyPr>
          <a:lstStyle/>
          <a:p>
            <a:pPr algn="ctr" rtl="1"/>
            <a:r>
              <a:rPr lang="en-US" sz="2400" b="1" dirty="0">
                <a:solidFill>
                  <a:schemeClr val="bg1"/>
                </a:solidFill>
                <a:latin typeface="Rubik" panose="02000604000000020004" pitchFamily="2" charset="-79"/>
                <a:ea typeface="Pacifico" panose="02000000000000000000" pitchFamily="2" charset="0"/>
                <a:cs typeface="Rubik" panose="02000604000000020004" pitchFamily="2" charset="-79"/>
              </a:rPr>
              <a:t>d</a:t>
            </a:r>
          </a:p>
          <a:p>
            <a:pPr algn="ctr" rtl="1"/>
            <a:endParaRPr lang="he-IL" sz="2400" b="1" dirty="0">
              <a:solidFill>
                <a:schemeClr val="bg1"/>
              </a:solidFill>
              <a:latin typeface="Rubik" panose="02000604000000020004" pitchFamily="2" charset="-79"/>
              <a:ea typeface="Pacifico" panose="02000000000000000000" pitchFamily="2" charset="0"/>
              <a:cs typeface="Rubik" panose="02000604000000020004" pitchFamily="2" charset="-79"/>
            </a:endParaRPr>
          </a:p>
        </p:txBody>
      </p:sp>
      <p:sp>
        <p:nvSpPr>
          <p:cNvPr id="43" name="Intro Background"/>
          <p:cNvSpPr/>
          <p:nvPr/>
        </p:nvSpPr>
        <p:spPr>
          <a:xfrm>
            <a:off x="844551" y="169517"/>
            <a:ext cx="10496549" cy="452783"/>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r" rtl="1" eaLnBrk="1" fontAlgn="auto" hangingPunct="1">
              <a:spcBef>
                <a:spcPts val="0"/>
              </a:spcBef>
              <a:spcAft>
                <a:spcPts val="0"/>
              </a:spcAft>
              <a:defRPr/>
            </a:pPr>
            <a:endParaRPr lang="en-US" sz="1400" b="1" dirty="0">
              <a:solidFill>
                <a:srgbClr val="828282"/>
              </a:solidFill>
              <a:latin typeface="Rubik" panose="02000604000000020004" pitchFamily="2" charset="-79"/>
              <a:ea typeface="Verdana" panose="020B0604030504040204" pitchFamily="34" charset="0"/>
              <a:cs typeface="Rubik" panose="02000604000000020004" pitchFamily="2" charset="-79"/>
            </a:endParaRPr>
          </a:p>
        </p:txBody>
      </p:sp>
      <p:sp>
        <p:nvSpPr>
          <p:cNvPr id="19" name="Title">
            <a:extLst>
              <a:ext uri="{FF2B5EF4-FFF2-40B4-BE49-F238E27FC236}">
                <a16:creationId xmlns:a16="http://schemas.microsoft.com/office/drawing/2014/main" id="{977D9C2D-CA22-4347-8DE9-614BE9188E7C}"/>
              </a:ext>
            </a:extLst>
          </p:cNvPr>
          <p:cNvSpPr txBox="1">
            <a:spLocks noChangeAspect="1"/>
          </p:cNvSpPr>
          <p:nvPr/>
        </p:nvSpPr>
        <p:spPr>
          <a:xfrm>
            <a:off x="1028515" y="650756"/>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he-IL" b="1" dirty="0">
                <a:latin typeface="Rubik" panose="02000604000000020004" pitchFamily="2" charset="-79"/>
                <a:cs typeface="Rubik" panose="02000604000000020004" pitchFamily="2" charset="-79"/>
              </a:rPr>
              <a:t>תוכן עניינים</a:t>
            </a:r>
            <a:endParaRPr lang="en-US" b="1" dirty="0">
              <a:latin typeface="Rubik" panose="02000604000000020004" pitchFamily="2" charset="-79"/>
              <a:cs typeface="Rubik" panose="02000604000000020004" pitchFamily="2" charset="-79"/>
            </a:endParaRPr>
          </a:p>
        </p:txBody>
      </p:sp>
    </p:spTree>
    <p:custDataLst>
      <p:tags r:id="rId1"/>
    </p:custDataLst>
    <p:extLst>
      <p:ext uri="{BB962C8B-B14F-4D97-AF65-F5344CB8AC3E}">
        <p14:creationId xmlns:p14="http://schemas.microsoft.com/office/powerpoint/2010/main" val="364565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US" sz="2800" dirty="0">
                <a:solidFill>
                  <a:schemeClr val="tx1"/>
                </a:solidFill>
                <a:latin typeface="Rubik" panose="02000604000000020004" pitchFamily="2" charset="-79"/>
                <a:cs typeface="Rubik" panose="02000604000000020004" pitchFamily="2" charset="-79"/>
              </a:rPr>
              <a:t>Multi-threading is useful when wanting to preform multiple tasks at the same time, the operating system provides a scheduler which can give the feeling of multiple processes running at the same time. When wanting to preform multiple checks that have *</a:t>
            </a:r>
            <a:r>
              <a:rPr lang="en-US" sz="2800" u="sng" dirty="0">
                <a:solidFill>
                  <a:schemeClr val="tx1"/>
                </a:solidFill>
                <a:latin typeface="Rubik" panose="02000604000000020004" pitchFamily="2" charset="-79"/>
                <a:cs typeface="Rubik" panose="02000604000000020004" pitchFamily="2" charset="-79"/>
              </a:rPr>
              <a:t>blocking code</a:t>
            </a:r>
            <a:r>
              <a:rPr lang="en-US" sz="2800" dirty="0">
                <a:solidFill>
                  <a:schemeClr val="tx1"/>
                </a:solidFill>
                <a:latin typeface="Rubik" panose="02000604000000020004" pitchFamily="2" charset="-79"/>
                <a:cs typeface="Rubik" panose="02000604000000020004" pitchFamily="2" charset="-79"/>
              </a:rPr>
              <a:t>, multi-threading can be a very efficient tool to perform both tasks without much code overhead.</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Why do we use multiple threads?</a:t>
            </a:r>
          </a:p>
        </p:txBody>
      </p:sp>
    </p:spTree>
    <p:extLst>
      <p:ext uri="{BB962C8B-B14F-4D97-AF65-F5344CB8AC3E}">
        <p14:creationId xmlns:p14="http://schemas.microsoft.com/office/powerpoint/2010/main" val="80914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3265714" y="2176761"/>
            <a:ext cx="7879241" cy="3855750"/>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14000"/>
              </a:lnSpc>
            </a:pPr>
            <a:r>
              <a:rPr lang="he-IL" sz="1800" dirty="0">
                <a:solidFill>
                  <a:schemeClr val="tx1"/>
                </a:solidFill>
                <a:latin typeface="Rubik" panose="02000604000000020004" pitchFamily="2" charset="-79"/>
                <a:cs typeface="Rubik" panose="02000604000000020004" pitchFamily="2" charset="-79"/>
              </a:rPr>
              <a:t>סביבות העבודה שניתן לעבוד בהן </a:t>
            </a: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marL="342900" indent="-342900" defTabSz="914400">
              <a:lnSpc>
                <a:spcPct val="114000"/>
              </a:lnSpc>
              <a:spcAft>
                <a:spcPts val="600"/>
              </a:spcAft>
              <a:buFont typeface="+mj-lt"/>
              <a:buAutoNum type="arabicPeriod"/>
            </a:pPr>
            <a:r>
              <a:rPr lang="en-US" sz="1800" b="1" dirty="0">
                <a:solidFill>
                  <a:schemeClr val="tx1"/>
                </a:solidFill>
                <a:latin typeface="Rubik" panose="02000604000000020004" pitchFamily="2" charset="-79"/>
                <a:ea typeface="+mn-ea"/>
                <a:cs typeface="Rubik" panose="02000604000000020004" pitchFamily="2" charset="-79"/>
              </a:rPr>
              <a:t>Arduino IDE</a:t>
            </a:r>
            <a:r>
              <a:rPr lang="he-IL" sz="1800" b="1" dirty="0">
                <a:solidFill>
                  <a:schemeClr val="tx1"/>
                </a:solidFill>
                <a:latin typeface="Rubik" panose="02000604000000020004" pitchFamily="2" charset="-79"/>
                <a:ea typeface="+mn-ea"/>
                <a:cs typeface="Rubik" panose="02000604000000020004" pitchFamily="2" charset="-79"/>
              </a:rPr>
              <a:t> </a:t>
            </a:r>
            <a:r>
              <a:rPr lang="he-IL" sz="1800" dirty="0">
                <a:solidFill>
                  <a:schemeClr val="tx1"/>
                </a:solidFill>
                <a:latin typeface="Rubik" panose="02000604000000020004" pitchFamily="2" charset="-79"/>
                <a:ea typeface="+mn-ea"/>
                <a:cs typeface="Rubik" panose="02000604000000020004" pitchFamily="2" charset="-79"/>
              </a:rPr>
              <a:t>– הסביבה הפופולרית בעולם, נוחות התקנה ותאימות גבוהה, חסרים בה פיצ'רי נוחות של סביבות מודרניות כגון השלמה אוטומטית, </a:t>
            </a:r>
            <a:r>
              <a:rPr lang="en-US" sz="1800" dirty="0">
                <a:solidFill>
                  <a:schemeClr val="tx1"/>
                </a:solidFill>
                <a:latin typeface="Rubik" panose="02000604000000020004" pitchFamily="2" charset="-79"/>
                <a:ea typeface="+mn-ea"/>
                <a:cs typeface="Rubik" panose="02000604000000020004" pitchFamily="2" charset="-79"/>
              </a:rPr>
              <a:t>highlighting</a:t>
            </a:r>
            <a:r>
              <a:rPr lang="he-IL" sz="1800" dirty="0">
                <a:solidFill>
                  <a:schemeClr val="tx1"/>
                </a:solidFill>
                <a:latin typeface="Rubik" panose="02000604000000020004" pitchFamily="2" charset="-79"/>
                <a:ea typeface="+mn-ea"/>
                <a:cs typeface="Rubik" panose="02000604000000020004" pitchFamily="2" charset="-79"/>
              </a:rPr>
              <a:t> קומפיילר, יכולת לקפוץ לקוד המקור של פונקציה וכדומה.</a:t>
            </a:r>
            <a:endParaRPr lang="en-US" sz="1800" b="1" dirty="0">
              <a:solidFill>
                <a:schemeClr val="tx1"/>
              </a:solidFill>
              <a:latin typeface="Rubik" panose="02000604000000020004" pitchFamily="2" charset="-79"/>
              <a:ea typeface="+mn-ea"/>
              <a:cs typeface="Rubik" panose="02000604000000020004" pitchFamily="2" charset="-79"/>
            </a:endParaRPr>
          </a:p>
          <a:p>
            <a:pPr marL="342900" indent="-342900" defTabSz="914400">
              <a:lnSpc>
                <a:spcPct val="114000"/>
              </a:lnSpc>
              <a:spcAft>
                <a:spcPts val="600"/>
              </a:spcAft>
              <a:buFont typeface="+mj-lt"/>
              <a:buAutoNum type="arabicPeriod"/>
            </a:pPr>
            <a:r>
              <a:rPr lang="he-IL" sz="1800" b="1" dirty="0">
                <a:solidFill>
                  <a:schemeClr val="tx1"/>
                </a:solidFill>
                <a:latin typeface="Rubik" panose="02000604000000020004" pitchFamily="2" charset="-79"/>
                <a:cs typeface="Rubik" panose="02000604000000020004" pitchFamily="2" charset="-79"/>
              </a:rPr>
              <a:t> </a:t>
            </a:r>
            <a:r>
              <a:rPr lang="en-US" sz="1800" b="1" dirty="0">
                <a:solidFill>
                  <a:schemeClr val="tx1"/>
                </a:solidFill>
                <a:latin typeface="Rubik" panose="02000604000000020004" pitchFamily="2" charset="-79"/>
                <a:cs typeface="Rubik" panose="02000604000000020004" pitchFamily="2" charset="-79"/>
              </a:rPr>
              <a:t> Arduino IDE 2.0 rc3</a:t>
            </a:r>
            <a:r>
              <a:rPr lang="he-IL" sz="1800" b="1" dirty="0">
                <a:solidFill>
                  <a:schemeClr val="tx1"/>
                </a:solidFill>
                <a:latin typeface="Rubik" panose="02000604000000020004" pitchFamily="2" charset="-79"/>
                <a:cs typeface="Rubik" panose="02000604000000020004" pitchFamily="2" charset="-79"/>
              </a:rPr>
              <a:t>- </a:t>
            </a:r>
            <a:r>
              <a:rPr lang="he-IL" sz="1800" dirty="0">
                <a:solidFill>
                  <a:schemeClr val="tx1"/>
                </a:solidFill>
                <a:latin typeface="Rubik" panose="02000604000000020004" pitchFamily="2" charset="-79"/>
                <a:cs typeface="Rubik" panose="02000604000000020004" pitchFamily="2" charset="-79"/>
              </a:rPr>
              <a:t>גרסא חדשה המאפשרת את רוב הפיצ'רים שהיו חסרים בגרסא הישנה. עדיין מעט איטית ולעתים לא יציבה. </a:t>
            </a:r>
            <a:endParaRPr lang="he-IL" sz="1800" b="1" dirty="0">
              <a:solidFill>
                <a:schemeClr val="tx1"/>
              </a:solidFill>
              <a:latin typeface="Rubik" panose="02000604000000020004" pitchFamily="2" charset="-79"/>
              <a:cs typeface="Rubik" panose="02000604000000020004" pitchFamily="2" charset="-79"/>
            </a:endParaRPr>
          </a:p>
          <a:p>
            <a:pPr marL="342900" indent="-342900" defTabSz="914400">
              <a:lnSpc>
                <a:spcPct val="114000"/>
              </a:lnSpc>
              <a:spcAft>
                <a:spcPts val="600"/>
              </a:spcAft>
              <a:buFont typeface="+mj-lt"/>
              <a:buAutoNum type="arabicPeriod"/>
            </a:pPr>
            <a:r>
              <a:rPr lang="en-US" sz="1800" b="1" dirty="0">
                <a:solidFill>
                  <a:schemeClr val="tx1"/>
                </a:solidFill>
                <a:latin typeface="Rubik" panose="02000604000000020004" pitchFamily="2" charset="-79"/>
                <a:cs typeface="Rubik" panose="02000604000000020004" pitchFamily="2" charset="-79"/>
              </a:rPr>
              <a:t>Platform.io</a:t>
            </a:r>
            <a:r>
              <a:rPr lang="he-IL" sz="1800" b="1" dirty="0">
                <a:solidFill>
                  <a:schemeClr val="tx1"/>
                </a:solidFill>
                <a:latin typeface="Rubik" panose="02000604000000020004" pitchFamily="2" charset="-79"/>
                <a:cs typeface="Rubik" panose="02000604000000020004" pitchFamily="2" charset="-79"/>
              </a:rPr>
              <a:t> </a:t>
            </a:r>
            <a:r>
              <a:rPr lang="he-IL" sz="1800" dirty="0">
                <a:solidFill>
                  <a:schemeClr val="tx1"/>
                </a:solidFill>
                <a:latin typeface="Rubik" panose="02000604000000020004" pitchFamily="2" charset="-79"/>
                <a:cs typeface="Rubik" panose="02000604000000020004" pitchFamily="2" charset="-79"/>
              </a:rPr>
              <a:t>– סביבה קוד פתוח המיושמת כפלאג-אין ל-</a:t>
            </a:r>
            <a:r>
              <a:rPr lang="en-US" sz="1800" dirty="0" err="1">
                <a:solidFill>
                  <a:schemeClr val="tx1"/>
                </a:solidFill>
                <a:latin typeface="Rubik" panose="02000604000000020004" pitchFamily="2" charset="-79"/>
                <a:cs typeface="Rubik" panose="02000604000000020004" pitchFamily="2" charset="-79"/>
              </a:rPr>
              <a:t>VSCode</a:t>
            </a:r>
            <a:r>
              <a:rPr lang="he-IL" sz="1800" dirty="0">
                <a:solidFill>
                  <a:schemeClr val="tx1"/>
                </a:solidFill>
                <a:latin typeface="Rubik" panose="02000604000000020004" pitchFamily="2" charset="-79"/>
                <a:cs typeface="Rubik" panose="02000604000000020004" pitchFamily="2" charset="-79"/>
              </a:rPr>
              <a:t> , נמצאת בשימוש נרחב. שלב ההגדרות הראשוניות לא הכי אינטואיטיבי למתחילים. מאפשרת לייצא פרויקט עם כל ה-</a:t>
            </a:r>
            <a:r>
              <a:rPr lang="en-US" sz="1800" dirty="0">
                <a:solidFill>
                  <a:schemeClr val="tx1"/>
                </a:solidFill>
                <a:latin typeface="Rubik" panose="02000604000000020004" pitchFamily="2" charset="-79"/>
                <a:cs typeface="Rubik" panose="02000604000000020004" pitchFamily="2" charset="-79"/>
              </a:rPr>
              <a:t>dependencies</a:t>
            </a:r>
            <a:r>
              <a:rPr lang="he-IL" sz="1800" dirty="0">
                <a:solidFill>
                  <a:schemeClr val="tx1"/>
                </a:solidFill>
                <a:latin typeface="Rubik" panose="02000604000000020004" pitchFamily="2" charset="-79"/>
                <a:cs typeface="Rubik" panose="02000604000000020004" pitchFamily="2" charset="-79"/>
              </a:rPr>
              <a:t> שלו, מקל על שכפול הפרויקט.</a:t>
            </a:r>
          </a:p>
          <a:p>
            <a:pPr marL="342900" indent="-342900" defTabSz="914400">
              <a:lnSpc>
                <a:spcPct val="114000"/>
              </a:lnSpc>
              <a:spcAft>
                <a:spcPts val="600"/>
              </a:spcAft>
              <a:buFont typeface="+mj-lt"/>
              <a:buAutoNum type="arabicPeriod"/>
            </a:pPr>
            <a:r>
              <a:rPr lang="en-US" sz="1800" b="1" dirty="0">
                <a:solidFill>
                  <a:schemeClr val="tx1"/>
                </a:solidFill>
                <a:latin typeface="Rubik" panose="02000604000000020004" pitchFamily="2" charset="-79"/>
                <a:cs typeface="Rubik" panose="02000604000000020004" pitchFamily="2" charset="-79"/>
              </a:rPr>
              <a:t>Visual Micro</a:t>
            </a:r>
            <a:r>
              <a:rPr lang="he-IL" sz="1800" b="1" dirty="0">
                <a:solidFill>
                  <a:schemeClr val="tx1"/>
                </a:solidFill>
                <a:latin typeface="Rubik" panose="02000604000000020004" pitchFamily="2" charset="-79"/>
                <a:cs typeface="Rubik" panose="02000604000000020004" pitchFamily="2" charset="-79"/>
              </a:rPr>
              <a:t> – </a:t>
            </a:r>
            <a:r>
              <a:rPr lang="he-IL" sz="1800" dirty="0">
                <a:solidFill>
                  <a:schemeClr val="tx1"/>
                </a:solidFill>
                <a:latin typeface="Rubik" panose="02000604000000020004" pitchFamily="2" charset="-79"/>
                <a:cs typeface="Rubik" panose="02000604000000020004" pitchFamily="2" charset="-79"/>
              </a:rPr>
              <a:t>סביבה עם פיצ'רים מתקדמים, פחות בשימוש כיוון שהיא בתשלום (19 דולר ל-3 רשיונות לשנה) קיימות מצגות שלנו להתקנה ושימוש.</a:t>
            </a:r>
            <a:endParaRPr lang="en-US" sz="1800" b="1" dirty="0">
              <a:solidFill>
                <a:schemeClr val="tx1"/>
              </a:solidFill>
              <a:latin typeface="Rubik" panose="02000604000000020004" pitchFamily="2" charset="-79"/>
              <a:cs typeface="Rubik" panose="02000604000000020004" pitchFamily="2" charset="-79"/>
            </a:endParaRPr>
          </a:p>
          <a:p>
            <a:pPr marL="342900" indent="-342900" defTabSz="914400">
              <a:lnSpc>
                <a:spcPct val="114000"/>
              </a:lnSpc>
              <a:buFont typeface="+mj-lt"/>
              <a:buAutoNum type="arabicPeriod"/>
            </a:pPr>
            <a:endParaRPr lang="en-US" sz="1800" b="1" dirty="0">
              <a:solidFill>
                <a:schemeClr val="tx1"/>
              </a:solidFill>
              <a:latin typeface="Rubik" panose="02000604000000020004" pitchFamily="2" charset="-79"/>
              <a:ea typeface="+mn-ea"/>
              <a:cs typeface="Rubik" panose="02000604000000020004" pitchFamily="2" charset="-79"/>
            </a:endParaRPr>
          </a:p>
          <a:p>
            <a:pPr marL="342900" indent="-342900" defTabSz="914400">
              <a:lnSpc>
                <a:spcPct val="114000"/>
              </a:lnSpc>
              <a:buFont typeface="+mj-lt"/>
              <a:buAutoNum type="arabicPeriod"/>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en-GB" sz="2000" dirty="0">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6755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he-IL" b="1" dirty="0">
                <a:latin typeface="Rubik" panose="02000604000000020004" pitchFamily="2" charset="-79"/>
                <a:cs typeface="Rubik" panose="02000604000000020004" pitchFamily="2" charset="-79"/>
              </a:rPr>
              <a:t>סביבת עבודה</a:t>
            </a:r>
            <a:endParaRPr lang="en-US" b="1"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97512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3265714" y="2176761"/>
            <a:ext cx="7879241" cy="3855750"/>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14000"/>
              </a:lnSpc>
            </a:pPr>
            <a:r>
              <a:rPr lang="he-IL" sz="1800" dirty="0">
                <a:solidFill>
                  <a:schemeClr val="tx1"/>
                </a:solidFill>
                <a:latin typeface="Rubik" panose="02000604000000020004" pitchFamily="2" charset="-79"/>
                <a:cs typeface="Rubik" panose="02000604000000020004" pitchFamily="2" charset="-79"/>
              </a:rPr>
              <a:t>א</a:t>
            </a: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marL="342900" indent="-342900" defTabSz="914400">
              <a:lnSpc>
                <a:spcPct val="114000"/>
              </a:lnSpc>
              <a:spcAft>
                <a:spcPts val="600"/>
              </a:spcAft>
              <a:buFont typeface="+mj-lt"/>
              <a:buAutoNum type="arabicPeriod"/>
            </a:pPr>
            <a:r>
              <a:rPr lang="en-US" sz="1800" b="1" dirty="0">
                <a:solidFill>
                  <a:schemeClr val="tx1"/>
                </a:solidFill>
                <a:latin typeface="Rubik" panose="02000604000000020004" pitchFamily="2" charset="-79"/>
                <a:ea typeface="+mn-ea"/>
                <a:cs typeface="Rubik" panose="02000604000000020004" pitchFamily="2" charset="-79"/>
              </a:rPr>
              <a:t>Arduino</a:t>
            </a: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he-IL" sz="1800" dirty="0">
              <a:solidFill>
                <a:schemeClr val="tx1"/>
              </a:solidFill>
              <a:latin typeface="Rubik" panose="02000604000000020004" pitchFamily="2" charset="-79"/>
              <a:ea typeface="+mn-ea"/>
              <a:cs typeface="Rubik" panose="02000604000000020004" pitchFamily="2" charset="-79"/>
            </a:endParaRPr>
          </a:p>
          <a:p>
            <a:pPr defTabSz="914400">
              <a:lnSpc>
                <a:spcPct val="114000"/>
              </a:lnSpc>
            </a:pPr>
            <a:endParaRPr lang="en-GB" sz="2000" dirty="0">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6755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he-IL" b="1" dirty="0">
                <a:latin typeface="Rubik" panose="02000604000000020004" pitchFamily="2" charset="-79"/>
                <a:cs typeface="Rubik" panose="02000604000000020004" pitchFamily="2" charset="-79"/>
              </a:rPr>
              <a:t>דגשים לעבודה עם </a:t>
            </a:r>
            <a:r>
              <a:rPr lang="en-US" b="1" dirty="0">
                <a:latin typeface="Rubik" panose="02000604000000020004" pitchFamily="2" charset="-79"/>
                <a:cs typeface="Rubik" panose="02000604000000020004" pitchFamily="2" charset="-79"/>
              </a:rPr>
              <a:t>ESP</a:t>
            </a:r>
          </a:p>
        </p:txBody>
      </p:sp>
    </p:spTree>
    <p:extLst>
      <p:ext uri="{BB962C8B-B14F-4D97-AF65-F5344CB8AC3E}">
        <p14:creationId xmlns:p14="http://schemas.microsoft.com/office/powerpoint/2010/main" val="207184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B25799A-7115-4495-A9D2-F71574826D2D}"/>
              </a:ext>
            </a:extLst>
          </p:cNvPr>
          <p:cNvGraphicFramePr>
            <a:graphicFrameLocks noGrp="1"/>
          </p:cNvGraphicFramePr>
          <p:nvPr>
            <p:extLst>
              <p:ext uri="{D42A27DB-BD31-4B8C-83A1-F6EECF244321}">
                <p14:modId xmlns:p14="http://schemas.microsoft.com/office/powerpoint/2010/main" val="1038388276"/>
              </p:ext>
            </p:extLst>
          </p:nvPr>
        </p:nvGraphicFramePr>
        <p:xfrm>
          <a:off x="558333" y="1513928"/>
          <a:ext cx="10944898" cy="5432560"/>
        </p:xfrm>
        <a:graphic>
          <a:graphicData uri="http://schemas.openxmlformats.org/drawingml/2006/table">
            <a:tbl>
              <a:tblPr firstRow="1" bandRow="1">
                <a:tableStyleId>{5C22544A-7EE6-4342-B048-85BDC9FD1C3A}</a:tableStyleId>
              </a:tblPr>
              <a:tblGrid>
                <a:gridCol w="2774272">
                  <a:extLst>
                    <a:ext uri="{9D8B030D-6E8A-4147-A177-3AD203B41FA5}">
                      <a16:colId xmlns:a16="http://schemas.microsoft.com/office/drawing/2014/main" val="4287886779"/>
                    </a:ext>
                  </a:extLst>
                </a:gridCol>
                <a:gridCol w="2774272">
                  <a:extLst>
                    <a:ext uri="{9D8B030D-6E8A-4147-A177-3AD203B41FA5}">
                      <a16:colId xmlns:a16="http://schemas.microsoft.com/office/drawing/2014/main" val="2994482816"/>
                    </a:ext>
                  </a:extLst>
                </a:gridCol>
                <a:gridCol w="3204838">
                  <a:extLst>
                    <a:ext uri="{9D8B030D-6E8A-4147-A177-3AD203B41FA5}">
                      <a16:colId xmlns:a16="http://schemas.microsoft.com/office/drawing/2014/main" val="1060375509"/>
                    </a:ext>
                  </a:extLst>
                </a:gridCol>
                <a:gridCol w="2191516">
                  <a:extLst>
                    <a:ext uri="{9D8B030D-6E8A-4147-A177-3AD203B41FA5}">
                      <a16:colId xmlns:a16="http://schemas.microsoft.com/office/drawing/2014/main" val="1320818817"/>
                    </a:ext>
                  </a:extLst>
                </a:gridCol>
              </a:tblGrid>
              <a:tr h="679070">
                <a:tc>
                  <a:txBody>
                    <a:bodyPr/>
                    <a:lstStyle/>
                    <a:p>
                      <a:pPr algn="ctr" rtl="1"/>
                      <a:endParaRPr lang="en-US" dirty="0"/>
                    </a:p>
                  </a:txBody>
                  <a:tcPr anchor="ctr">
                    <a:solidFill>
                      <a:srgbClr val="3AAC86"/>
                    </a:solidFill>
                  </a:tcPr>
                </a:tc>
                <a:tc>
                  <a:txBody>
                    <a:bodyPr/>
                    <a:lstStyle/>
                    <a:p>
                      <a:pPr algn="ctr" rtl="1"/>
                      <a:endParaRPr lang="en-US" dirty="0"/>
                    </a:p>
                  </a:txBody>
                  <a:tcPr anchor="ctr">
                    <a:solidFill>
                      <a:srgbClr val="F79D3B"/>
                    </a:solidFill>
                  </a:tcPr>
                </a:tc>
                <a:tc>
                  <a:txBody>
                    <a:bodyPr/>
                    <a:lstStyle/>
                    <a:p>
                      <a:pPr algn="ctr" rtl="1"/>
                      <a:endParaRPr lang="en-US" dirty="0"/>
                    </a:p>
                  </a:txBody>
                  <a:tcPr anchor="ctr">
                    <a:solidFill>
                      <a:srgbClr val="1C5588"/>
                    </a:solidFill>
                  </a:tcPr>
                </a:tc>
                <a:tc>
                  <a:txBody>
                    <a:bodyPr/>
                    <a:lstStyle/>
                    <a:p>
                      <a:pPr algn="r" rtl="1"/>
                      <a:endParaRPr lang="en-US" dirty="0"/>
                    </a:p>
                  </a:txBody>
                  <a:tcPr>
                    <a:noFill/>
                  </a:tcPr>
                </a:tc>
                <a:extLst>
                  <a:ext uri="{0D108BD9-81ED-4DB2-BD59-A6C34878D82A}">
                    <a16:rowId xmlns:a16="http://schemas.microsoft.com/office/drawing/2014/main" val="1144876770"/>
                  </a:ext>
                </a:extLst>
              </a:tr>
              <a:tr h="679070">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3658227241"/>
                  </a:ext>
                </a:extLst>
              </a:tr>
              <a:tr h="67907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1360880529"/>
                  </a:ext>
                </a:extLst>
              </a:tr>
              <a:tr h="67907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3424715208"/>
                  </a:ext>
                </a:extLst>
              </a:tr>
              <a:tr h="67907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228820163"/>
                  </a:ext>
                </a:extLst>
              </a:tr>
              <a:tr h="679070">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3218214583"/>
                  </a:ext>
                </a:extLst>
              </a:tr>
              <a:tr h="679070">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1161158283"/>
                  </a:ext>
                </a:extLst>
              </a:tr>
              <a:tr h="679070">
                <a:tc>
                  <a:txBody>
                    <a:bodyPr/>
                    <a:lstStyle/>
                    <a:p>
                      <a:pPr algn="ctr" rtl="1"/>
                      <a:endParaRPr lang="en-US" sz="1600"/>
                    </a:p>
                  </a:txBody>
                  <a:tcPr anchor="ctr"/>
                </a:tc>
                <a:tc>
                  <a:txBody>
                    <a:bodyPr/>
                    <a:lstStyle/>
                    <a:p>
                      <a:pPr algn="ctr" rtl="1"/>
                      <a:endParaRPr lang="en-US" sz="1600" dirty="0"/>
                    </a:p>
                  </a:txBody>
                  <a:tcPr anchor="ctr"/>
                </a:tc>
                <a:tc>
                  <a:txBody>
                    <a:bodyPr/>
                    <a:lstStyle/>
                    <a:p>
                      <a:pPr algn="ctr" rtl="1"/>
                      <a:endParaRPr lang="en-US" sz="1600" dirty="0"/>
                    </a:p>
                  </a:txBody>
                  <a:tcPr anchor="ctr"/>
                </a:tc>
                <a:tc>
                  <a:txBody>
                    <a:bodyPr/>
                    <a:lstStyle/>
                    <a:p>
                      <a:pPr algn="ctr" rtl="1"/>
                      <a:endParaRPr lang="en-US" b="1" dirty="0"/>
                    </a:p>
                  </a:txBody>
                  <a:tcPr anchor="ctr"/>
                </a:tc>
                <a:extLst>
                  <a:ext uri="{0D108BD9-81ED-4DB2-BD59-A6C34878D82A}">
                    <a16:rowId xmlns:a16="http://schemas.microsoft.com/office/drawing/2014/main" val="3730963977"/>
                  </a:ext>
                </a:extLst>
              </a:tr>
            </a:tbl>
          </a:graphicData>
        </a:graphic>
      </p:graphicFrame>
    </p:spTree>
    <p:extLst>
      <p:ext uri="{BB962C8B-B14F-4D97-AF65-F5344CB8AC3E}">
        <p14:creationId xmlns:p14="http://schemas.microsoft.com/office/powerpoint/2010/main" val="2006949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57DEE0-360F-43CD-BE14-C2BB6156E73F}"/>
              </a:ext>
            </a:extLst>
          </p:cNvPr>
          <p:cNvGrpSpPr/>
          <p:nvPr/>
        </p:nvGrpSpPr>
        <p:grpSpPr>
          <a:xfrm>
            <a:off x="894646" y="5215945"/>
            <a:ext cx="10257892" cy="967923"/>
            <a:chOff x="894646" y="5215945"/>
            <a:chExt cx="10257892" cy="967923"/>
          </a:xfrm>
        </p:grpSpPr>
        <p:sp>
          <p:nvSpPr>
            <p:cNvPr id="4" name="Body">
              <a:extLst>
                <a:ext uri="{FF2B5EF4-FFF2-40B4-BE49-F238E27FC236}">
                  <a16:creationId xmlns:a16="http://schemas.microsoft.com/office/drawing/2014/main" id="{B94DE0D2-E906-413C-B890-6375B5B509C7}"/>
                </a:ext>
              </a:extLst>
            </p:cNvPr>
            <p:cNvSpPr txBox="1">
              <a:spLocks/>
            </p:cNvSpPr>
            <p:nvPr/>
          </p:nvSpPr>
          <p:spPr>
            <a:xfrm>
              <a:off x="894646" y="5215945"/>
              <a:ext cx="10257892" cy="967923"/>
            </a:xfrm>
            <a:prstGeom prst="rect">
              <a:avLst/>
            </a:prstGeom>
            <a:solidFill>
              <a:srgbClr val="0098FF"/>
            </a:solidFill>
            <a:ln w="38100">
              <a:solidFill>
                <a:srgbClr val="0098FF"/>
              </a:solidFill>
            </a:ln>
          </p:spPr>
          <p:txBody>
            <a:bodyPr vert="horz" lIns="91440" tIns="45720" rIns="91440" bIns="45720" rtlCol="0" anchor="ctr">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endParaRPr lang="he-IL" sz="1800" dirty="0">
                <a:solidFill>
                  <a:schemeClr val="bg1"/>
                </a:solidFill>
                <a:latin typeface="Rubik" panose="02000604000000020004" pitchFamily="2" charset="-79"/>
                <a:cs typeface="Rubik" panose="02000604000000020004" pitchFamily="2" charset="-79"/>
              </a:endParaRPr>
            </a:p>
          </p:txBody>
        </p:sp>
        <p:sp>
          <p:nvSpPr>
            <p:cNvPr id="5" name="Body">
              <a:extLst>
                <a:ext uri="{FF2B5EF4-FFF2-40B4-BE49-F238E27FC236}">
                  <a16:creationId xmlns:a16="http://schemas.microsoft.com/office/drawing/2014/main" id="{5133C386-687A-4CAA-8F09-952672EB957C}"/>
                </a:ext>
              </a:extLst>
            </p:cNvPr>
            <p:cNvSpPr txBox="1">
              <a:spLocks/>
            </p:cNvSpPr>
            <p:nvPr/>
          </p:nvSpPr>
          <p:spPr>
            <a:xfrm>
              <a:off x="902228" y="5215945"/>
              <a:ext cx="9259290" cy="967923"/>
            </a:xfrm>
            <a:prstGeom prst="rect">
              <a:avLst/>
            </a:prstGeom>
            <a:noFill/>
            <a:ln w="38100">
              <a:noFill/>
            </a:ln>
          </p:spPr>
          <p:txBody>
            <a:bodyPr vert="horz" lIns="91440" tIns="45720" rIns="91440" bIns="45720" rtlCol="0" anchor="ctr">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he-IL" sz="1800" dirty="0">
                  <a:solidFill>
                    <a:schemeClr val="bg1"/>
                  </a:solidFill>
                  <a:latin typeface="Rubik" panose="02000604000000020004" pitchFamily="2" charset="-79"/>
                  <a:cs typeface="Rubik" panose="02000604000000020004" pitchFamily="2" charset="-79"/>
                </a:rPr>
                <a:t>מדריך זה</a:t>
              </a:r>
            </a:p>
          </p:txBody>
        </p:sp>
        <p:pic>
          <p:nvPicPr>
            <p:cNvPr id="6" name="Picture 5">
              <a:extLst>
                <a:ext uri="{FF2B5EF4-FFF2-40B4-BE49-F238E27FC236}">
                  <a16:creationId xmlns:a16="http://schemas.microsoft.com/office/drawing/2014/main" id="{9E4C759F-5D45-4D3E-8912-FC396D436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6555" y="5401535"/>
              <a:ext cx="566720" cy="651646"/>
            </a:xfrm>
            <a:prstGeom prst="rect">
              <a:avLst/>
            </a:prstGeom>
          </p:spPr>
        </p:pic>
      </p:grpSp>
      <p:grpSp>
        <p:nvGrpSpPr>
          <p:cNvPr id="7" name="Group 6">
            <a:extLst>
              <a:ext uri="{FF2B5EF4-FFF2-40B4-BE49-F238E27FC236}">
                <a16:creationId xmlns:a16="http://schemas.microsoft.com/office/drawing/2014/main" id="{2D46E384-6F8D-4AA9-8F60-A6AACF9C3E8B}"/>
              </a:ext>
            </a:extLst>
          </p:cNvPr>
          <p:cNvGrpSpPr/>
          <p:nvPr/>
        </p:nvGrpSpPr>
        <p:grpSpPr>
          <a:xfrm>
            <a:off x="887062" y="3907655"/>
            <a:ext cx="10265477" cy="937300"/>
            <a:chOff x="887062" y="3907655"/>
            <a:chExt cx="10265477" cy="937300"/>
          </a:xfrm>
        </p:grpSpPr>
        <p:sp>
          <p:nvSpPr>
            <p:cNvPr id="8" name="Body">
              <a:extLst>
                <a:ext uri="{FF2B5EF4-FFF2-40B4-BE49-F238E27FC236}">
                  <a16:creationId xmlns:a16="http://schemas.microsoft.com/office/drawing/2014/main" id="{B2674C2A-8C3A-4FE6-8482-37CBD9A6E764}"/>
                </a:ext>
              </a:extLst>
            </p:cNvPr>
            <p:cNvSpPr txBox="1">
              <a:spLocks/>
            </p:cNvSpPr>
            <p:nvPr/>
          </p:nvSpPr>
          <p:spPr>
            <a:xfrm>
              <a:off x="902228" y="3907655"/>
              <a:ext cx="10250311" cy="937300"/>
            </a:xfrm>
            <a:prstGeom prst="rect">
              <a:avLst/>
            </a:prstGeom>
            <a:noFill/>
            <a:ln w="38100">
              <a:solidFill>
                <a:srgbClr val="FF0000"/>
              </a:solidFill>
            </a:ln>
          </p:spPr>
          <p:txBody>
            <a:bodyPr vert="horz" lIns="91440" tIns="45720" rIns="91440" bIns="45720" rtlCol="0" anchor="ctr">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endParaRPr lang="he-IL" sz="1800" dirty="0">
                <a:solidFill>
                  <a:schemeClr val="bg1"/>
                </a:solidFill>
                <a:latin typeface="Rubik" panose="02000604000000020004" pitchFamily="2" charset="-79"/>
                <a:cs typeface="Rubik" panose="02000604000000020004" pitchFamily="2" charset="-79"/>
              </a:endParaRPr>
            </a:p>
          </p:txBody>
        </p:sp>
        <p:sp>
          <p:nvSpPr>
            <p:cNvPr id="9" name="Body">
              <a:extLst>
                <a:ext uri="{FF2B5EF4-FFF2-40B4-BE49-F238E27FC236}">
                  <a16:creationId xmlns:a16="http://schemas.microsoft.com/office/drawing/2014/main" id="{341F056E-83F5-40E6-B785-8AB050000596}"/>
                </a:ext>
              </a:extLst>
            </p:cNvPr>
            <p:cNvSpPr txBox="1">
              <a:spLocks/>
            </p:cNvSpPr>
            <p:nvPr/>
          </p:nvSpPr>
          <p:spPr>
            <a:xfrm>
              <a:off x="887062" y="3907655"/>
              <a:ext cx="9274456" cy="937300"/>
            </a:xfrm>
            <a:prstGeom prst="rect">
              <a:avLst/>
            </a:prstGeom>
            <a:ln w="38100">
              <a:noFill/>
            </a:ln>
          </p:spPr>
          <p:txBody>
            <a:bodyPr vert="horz" lIns="91440" tIns="45720" rIns="91440" bIns="45720" rtlCol="0" anchor="ctr">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he-IL" sz="1800" dirty="0">
                  <a:solidFill>
                    <a:srgbClr val="FF0000"/>
                  </a:solidFill>
                  <a:latin typeface="Rubik" panose="02000604000000020004" pitchFamily="2" charset="-79"/>
                  <a:cs typeface="Rubik" panose="02000604000000020004" pitchFamily="2" charset="-79"/>
                </a:rPr>
                <a:t>מצגת זו עוסקת</a:t>
              </a:r>
            </a:p>
          </p:txBody>
        </p:sp>
        <p:pic>
          <p:nvPicPr>
            <p:cNvPr id="10" name="Picture 9">
              <a:extLst>
                <a:ext uri="{FF2B5EF4-FFF2-40B4-BE49-F238E27FC236}">
                  <a16:creationId xmlns:a16="http://schemas.microsoft.com/office/drawing/2014/main" id="{3B7B5176-1BC6-4AB8-8D4F-3D26690F4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6086" y="4116375"/>
              <a:ext cx="574302" cy="519860"/>
            </a:xfrm>
            <a:prstGeom prst="rect">
              <a:avLst/>
            </a:prstGeom>
          </p:spPr>
        </p:pic>
      </p:grpSp>
      <p:sp>
        <p:nvSpPr>
          <p:cNvPr id="11" name="Body">
            <a:extLst>
              <a:ext uri="{FF2B5EF4-FFF2-40B4-BE49-F238E27FC236}">
                <a16:creationId xmlns:a16="http://schemas.microsoft.com/office/drawing/2014/main" id="{0C47E4C0-ABD3-4DDC-9579-44F1BE59EB1C}"/>
              </a:ext>
            </a:extLst>
          </p:cNvPr>
          <p:cNvSpPr txBox="1">
            <a:spLocks/>
          </p:cNvSpPr>
          <p:nvPr/>
        </p:nvSpPr>
        <p:spPr>
          <a:xfrm>
            <a:off x="894646" y="2081225"/>
            <a:ext cx="10250309" cy="1629079"/>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nSpc>
                <a:spcPct val="114000"/>
              </a:lnSpc>
            </a:pPr>
            <a:r>
              <a:rPr lang="he-IL" sz="1800" dirty="0">
                <a:solidFill>
                  <a:schemeClr val="tx1"/>
                </a:solidFill>
                <a:latin typeface="Rubik" panose="02000604000000020004" pitchFamily="2" charset="-79"/>
                <a:cs typeface="Rubik" panose="02000604000000020004" pitchFamily="2" charset="-79"/>
              </a:rPr>
              <a:t>א– </a:t>
            </a:r>
          </a:p>
          <a:p>
            <a:pPr marL="285750" lvl="0" indent="-285750">
              <a:lnSpc>
                <a:spcPct val="114000"/>
              </a:lnSpc>
              <a:buFont typeface="Arial" panose="020B0604020202020204" pitchFamily="34" charset="0"/>
              <a:buChar char="•"/>
            </a:pPr>
            <a:r>
              <a:rPr lang="he-IL" sz="1800" dirty="0">
                <a:solidFill>
                  <a:schemeClr val="tx1"/>
                </a:solidFill>
                <a:latin typeface="Rubik" panose="02000604000000020004" pitchFamily="2" charset="-79"/>
                <a:cs typeface="Rubik" panose="02000604000000020004" pitchFamily="2" charset="-79"/>
              </a:rPr>
              <a:t>א</a:t>
            </a:r>
          </a:p>
          <a:p>
            <a:pPr lvl="0"/>
            <a:endParaRPr lang="he-IL" sz="1800" dirty="0">
              <a:latin typeface="Rubik" panose="02000604000000020004" pitchFamily="2" charset="-79"/>
              <a:cs typeface="Rubik" panose="02000604000000020004" pitchFamily="2" charset="-79"/>
            </a:endParaRPr>
          </a:p>
          <a:p>
            <a:pPr lvl="0"/>
            <a:endParaRPr lang="en-GB" sz="1800" dirty="0">
              <a:latin typeface="Rubik" panose="02000604000000020004" pitchFamily="2" charset="-79"/>
              <a:cs typeface="Rubik" panose="02000604000000020004" pitchFamily="2" charset="-79"/>
            </a:endParaRPr>
          </a:p>
        </p:txBody>
      </p:sp>
      <p:sp>
        <p:nvSpPr>
          <p:cNvPr id="12" name="Title">
            <a:extLst>
              <a:ext uri="{FF2B5EF4-FFF2-40B4-BE49-F238E27FC236}">
                <a16:creationId xmlns:a16="http://schemas.microsoft.com/office/drawing/2014/main" id="{E7D506D6-245D-4B54-8244-A93763DF6614}"/>
              </a:ext>
            </a:extLst>
          </p:cNvPr>
          <p:cNvSpPr txBox="1">
            <a:spLocks noChangeAspect="1"/>
          </p:cNvSpPr>
          <p:nvPr/>
        </p:nvSpPr>
        <p:spPr>
          <a:xfrm>
            <a:off x="96755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he-IL" b="1" dirty="0">
                <a:latin typeface="Rubik" panose="02000604000000020004" pitchFamily="2" charset="-79"/>
                <a:cs typeface="Rubik" panose="02000604000000020004" pitchFamily="2" charset="-79"/>
              </a:rPr>
              <a:t>אודות מצגת זו</a:t>
            </a:r>
            <a:endParaRPr lang="en-US" b="1"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407513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An RTOS, or a Real Time Operating System, is basically an operating system which includes a scheduler for executing different tasks in a predictable manner.</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Traditional RTOS’s achieve this predictability by allowing the user to assign each thread of execution a priority.</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an RTOS?</a:t>
            </a:r>
          </a:p>
        </p:txBody>
      </p:sp>
    </p:spTree>
    <p:extLst>
      <p:ext uri="{BB962C8B-B14F-4D97-AF65-F5344CB8AC3E}">
        <p14:creationId xmlns:p14="http://schemas.microsoft.com/office/powerpoint/2010/main" val="1174023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is an RTOS which is designed to run on microcontrollers such as ESP32 and ESP8266.</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Unlike regular UNIX threads, “threads” in </a:t>
            </a:r>
            <a:r>
              <a:rPr lang="en-GB" sz="2800" dirty="0" err="1">
                <a:solidFill>
                  <a:schemeClr val="tx1"/>
                </a:solidFill>
                <a:latin typeface="Rubik" panose="02000604000000020004" pitchFamily="2" charset="-79"/>
                <a:cs typeface="Rubik" panose="02000604000000020004" pitchFamily="2" charset="-79"/>
              </a:rPr>
              <a:t>FreeRTOS</a:t>
            </a:r>
            <a:r>
              <a:rPr lang="en-GB" sz="2800" dirty="0">
                <a:solidFill>
                  <a:schemeClr val="tx1"/>
                </a:solidFill>
                <a:latin typeface="Rubik" panose="02000604000000020004" pitchFamily="2" charset="-79"/>
                <a:cs typeface="Rubik" panose="02000604000000020004" pitchFamily="2" charset="-79"/>
              </a:rPr>
              <a:t> are called </a:t>
            </a:r>
            <a:r>
              <a:rPr lang="en-GB" sz="2800" i="1" dirty="0">
                <a:solidFill>
                  <a:schemeClr val="tx1"/>
                </a:solidFill>
                <a:latin typeface="Rubik" panose="02000604000000020004" pitchFamily="2" charset="-79"/>
                <a:cs typeface="Rubik" panose="02000604000000020004" pitchFamily="2" charset="-79"/>
              </a:rPr>
              <a:t>tasks, </a:t>
            </a:r>
            <a:r>
              <a:rPr lang="en-US" sz="2800" dirty="0" err="1">
                <a:solidFill>
                  <a:schemeClr val="tx1"/>
                </a:solidFill>
                <a:latin typeface="Rubik" panose="02000604000000020004" pitchFamily="2" charset="-79"/>
                <a:cs typeface="Rubik" panose="02000604000000020004" pitchFamily="2" charset="-79"/>
              </a:rPr>
              <a:t>FreeRTOS</a:t>
            </a:r>
            <a:r>
              <a:rPr lang="en-US" sz="2800" dirty="0">
                <a:solidFill>
                  <a:schemeClr val="tx1"/>
                </a:solidFill>
                <a:latin typeface="Rubik" panose="02000604000000020004" pitchFamily="2" charset="-79"/>
                <a:cs typeface="Rubik" panose="02000604000000020004" pitchFamily="2" charset="-79"/>
              </a:rPr>
              <a:t> provides the core real time scheduling functionality, inter-task communication, timing and synchronization primitives only.</a:t>
            </a:r>
            <a:endParaRPr lang="en-GB" sz="2800" dirty="0">
              <a:solidFill>
                <a:schemeClr val="tx1"/>
              </a:solidFill>
              <a:latin typeface="Rubik" panose="02000604000000020004" pitchFamily="2" charset="-79"/>
              <a:cs typeface="Rubik" panose="02000604000000020004" pitchFamily="2" charset="-79"/>
            </a:endParaRP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What is </a:t>
            </a:r>
            <a:r>
              <a:rPr lang="en-US" b="1" dirty="0" err="1">
                <a:latin typeface="Rubik" panose="02000604000000020004" pitchFamily="2" charset="-79"/>
                <a:cs typeface="Rubik" panose="02000604000000020004" pitchFamily="2" charset="-79"/>
              </a:rPr>
              <a:t>FreeRTOS</a:t>
            </a:r>
            <a:r>
              <a:rPr lang="en-US" b="1" dirty="0">
                <a:latin typeface="Rubik" panose="02000604000000020004" pitchFamily="2" charset="-79"/>
                <a:cs typeface="Rubik" panose="02000604000000020004" pitchFamily="2" charset="-79"/>
              </a:rPr>
              <a:t>?</a:t>
            </a:r>
          </a:p>
        </p:txBody>
      </p:sp>
    </p:spTree>
    <p:extLst>
      <p:ext uri="{BB962C8B-B14F-4D97-AF65-F5344CB8AC3E}">
        <p14:creationId xmlns:p14="http://schemas.microsoft.com/office/powerpoint/2010/main" val="3606010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dy"/>
          <p:cNvSpPr txBox="1">
            <a:spLocks/>
          </p:cNvSpPr>
          <p:nvPr/>
        </p:nvSpPr>
        <p:spPr>
          <a:xfrm>
            <a:off x="970845" y="2008957"/>
            <a:ext cx="1098747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are interested in designing an ESP32 with a button, a beeper and a led, when pressing the button the beeper plays a song and the led starts fading on and off.</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We have three functions:</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playSong</a:t>
            </a:r>
            <a:r>
              <a:rPr lang="en-GB" sz="2800" dirty="0">
                <a:solidFill>
                  <a:schemeClr val="tx1"/>
                </a:solidFill>
                <a:latin typeface="Rubik" panose="02000604000000020004" pitchFamily="2" charset="-79"/>
                <a:cs typeface="Rubik" panose="02000604000000020004" pitchFamily="2" charset="-79"/>
              </a:rPr>
              <a:t>(); // plays a song, takes 1 minute to complete.</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fadeLed</a:t>
            </a:r>
            <a:r>
              <a:rPr lang="en-GB" sz="2800" dirty="0">
                <a:solidFill>
                  <a:schemeClr val="tx1"/>
                </a:solidFill>
                <a:latin typeface="Rubik" panose="02000604000000020004" pitchFamily="2" charset="-79"/>
                <a:cs typeface="Rubik" panose="02000604000000020004" pitchFamily="2" charset="-79"/>
              </a:rPr>
              <a:t>(); //fades the led light for 1 minute.</a:t>
            </a:r>
          </a:p>
          <a:p>
            <a:pPr marL="457200" indent="-457200" algn="l" defTabSz="914400" rtl="0">
              <a:lnSpc>
                <a:spcPct val="114000"/>
              </a:lnSpc>
              <a:buFont typeface="Arial" panose="020B0604020202020204" pitchFamily="34" charset="0"/>
              <a:buChar char="•"/>
            </a:pPr>
            <a:r>
              <a:rPr lang="en-GB" sz="2800" dirty="0" err="1">
                <a:solidFill>
                  <a:schemeClr val="tx1"/>
                </a:solidFill>
                <a:latin typeface="Rubik" panose="02000604000000020004" pitchFamily="2" charset="-79"/>
                <a:cs typeface="Rubik" panose="02000604000000020004" pitchFamily="2" charset="-79"/>
              </a:rPr>
              <a:t>checkButton</a:t>
            </a:r>
            <a:r>
              <a:rPr lang="en-GB" sz="2800" dirty="0">
                <a:solidFill>
                  <a:schemeClr val="tx1"/>
                </a:solidFill>
                <a:latin typeface="Rubik" panose="02000604000000020004" pitchFamily="2" charset="-79"/>
                <a:cs typeface="Rubik" panose="02000604000000020004" pitchFamily="2" charset="-79"/>
              </a:rPr>
              <a:t>(); //checks if the button was pressed, returns true if pressed and false if not</a:t>
            </a:r>
          </a:p>
        </p:txBody>
      </p:sp>
      <p:sp>
        <p:nvSpPr>
          <p:cNvPr id="3" name="Title"/>
          <p:cNvSpPr txBox="1">
            <a:spLocks noChangeAspect="1"/>
          </p:cNvSpPr>
          <p:nvPr/>
        </p:nvSpPr>
        <p:spPr>
          <a:xfrm>
            <a:off x="970845" y="1460653"/>
            <a:ext cx="10250309" cy="318680"/>
          </a:xfrm>
          <a:prstGeom prst="rect">
            <a:avLst/>
          </a:prstGeom>
        </p:spPr>
        <p:txBody>
          <a:bodyPr vert="horz" wrap="square" lIns="91440" tIns="45720" rIns="91440" bIns="45720" rtlCol="0" anchor="t">
            <a:noAutofit/>
          </a:bodyPr>
          <a:lstStyle>
            <a:defPPr>
              <a:defRPr lang="en-US"/>
            </a:defPPr>
            <a:lvl1pPr marL="0" indent="0" algn="r" defTabSz="457200" rtl="1" eaLnBrk="1" latinLnBrk="0" hangingPunct="1">
              <a:buNone/>
              <a:defRPr sz="2400" b="0" kern="1200" baseline="0">
                <a:solidFill>
                  <a:srgbClr val="828282"/>
                </a:solidFill>
                <a:latin typeface="Lobster" panose="02000506000000020003"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rtl="0"/>
            <a:r>
              <a:rPr lang="en-US" b="1" dirty="0">
                <a:latin typeface="Rubik" panose="02000604000000020004" pitchFamily="2" charset="-79"/>
                <a:cs typeface="Rubik" panose="02000604000000020004" pitchFamily="2" charset="-79"/>
              </a:rPr>
              <a:t>Example 1:</a:t>
            </a:r>
          </a:p>
        </p:txBody>
      </p:sp>
    </p:spTree>
    <p:extLst>
      <p:ext uri="{BB962C8B-B14F-4D97-AF65-F5344CB8AC3E}">
        <p14:creationId xmlns:p14="http://schemas.microsoft.com/office/powerpoint/2010/main" val="11781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a:t>Example 1 (continued):</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71839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As said, we are interested in playing the song and fading the led light at the same time, if we write this code: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problem immediately shows up, if the button is pressed we play the song for 1 minute then we fade, which is not what we wanted, using timers won’t help all that much since the functions are already written and we don’t want to edit them.</a:t>
            </a:r>
          </a:p>
        </p:txBody>
      </p:sp>
      <p:pic>
        <p:nvPicPr>
          <p:cNvPr id="7" name="Picture 6">
            <a:extLst>
              <a:ext uri="{FF2B5EF4-FFF2-40B4-BE49-F238E27FC236}">
                <a16:creationId xmlns:a16="http://schemas.microsoft.com/office/drawing/2014/main" id="{2F25C77F-D7DB-E7FB-A100-C4C6841553C6}"/>
              </a:ext>
            </a:extLst>
          </p:cNvPr>
          <p:cNvPicPr>
            <a:picLocks noChangeAspect="1"/>
          </p:cNvPicPr>
          <p:nvPr/>
        </p:nvPicPr>
        <p:blipFill>
          <a:blip r:embed="rId2"/>
          <a:stretch>
            <a:fillRect/>
          </a:stretch>
        </p:blipFill>
        <p:spPr>
          <a:xfrm>
            <a:off x="7779972" y="1423886"/>
            <a:ext cx="3839217" cy="2498121"/>
          </a:xfrm>
          <a:prstGeom prst="rect">
            <a:avLst/>
          </a:prstGeom>
        </p:spPr>
      </p:pic>
    </p:spTree>
    <p:extLst>
      <p:ext uri="{BB962C8B-B14F-4D97-AF65-F5344CB8AC3E}">
        <p14:creationId xmlns:p14="http://schemas.microsoft.com/office/powerpoint/2010/main" val="351802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a:t>Example 1 (continued):</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Solution:</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Create a task for each thread and wait for both of them to finish.</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But how do we do that?</a:t>
            </a:r>
          </a:p>
          <a:p>
            <a:pPr algn="l" defTabSz="914400" rtl="0">
              <a:lnSpc>
                <a:spcPct val="114000"/>
              </a:lnSpc>
            </a:pPr>
            <a:r>
              <a:rPr lang="en-GB" sz="2800" dirty="0">
                <a:solidFill>
                  <a:schemeClr val="accent1"/>
                </a:solidFill>
                <a:latin typeface="Rubik" panose="02000604000000020004" pitchFamily="2" charset="-79"/>
                <a:cs typeface="Rubik" panose="02000604000000020004" pitchFamily="2" charset="-79"/>
              </a:rPr>
              <a:t>Definition 1:</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7" name="Picture 6">
            <a:extLst>
              <a:ext uri="{FF2B5EF4-FFF2-40B4-BE49-F238E27FC236}">
                <a16:creationId xmlns:a16="http://schemas.microsoft.com/office/drawing/2014/main" id="{4435386A-70E4-7CC5-90A7-4A7B6EF0BC25}"/>
              </a:ext>
            </a:extLst>
          </p:cNvPr>
          <p:cNvPicPr>
            <a:picLocks noChangeAspect="1"/>
          </p:cNvPicPr>
          <p:nvPr/>
        </p:nvPicPr>
        <p:blipFill>
          <a:blip r:embed="rId2"/>
          <a:stretch>
            <a:fillRect/>
          </a:stretch>
        </p:blipFill>
        <p:spPr>
          <a:xfrm>
            <a:off x="850900" y="3872714"/>
            <a:ext cx="7578206" cy="2497606"/>
          </a:xfrm>
          <a:prstGeom prst="rect">
            <a:avLst/>
          </a:prstGeom>
        </p:spPr>
      </p:pic>
    </p:spTree>
    <p:extLst>
      <p:ext uri="{BB962C8B-B14F-4D97-AF65-F5344CB8AC3E}">
        <p14:creationId xmlns:p14="http://schemas.microsoft.com/office/powerpoint/2010/main" val="161579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FCDC0-880F-F8B0-29EA-2B165639C297}"/>
              </a:ext>
            </a:extLst>
          </p:cNvPr>
          <p:cNvSpPr>
            <a:spLocks noGrp="1"/>
          </p:cNvSpPr>
          <p:nvPr>
            <p:ph type="body" sz="quarter" idx="10"/>
          </p:nvPr>
        </p:nvSpPr>
        <p:spPr/>
        <p:txBody>
          <a:bodyPr/>
          <a:lstStyle/>
          <a:p>
            <a:r>
              <a:rPr lang="en-US" dirty="0" err="1"/>
              <a:t>xTaskCreate</a:t>
            </a:r>
            <a:r>
              <a:rPr lang="en-US" dirty="0"/>
              <a:t>(…);</a:t>
            </a:r>
          </a:p>
        </p:txBody>
      </p:sp>
      <p:sp>
        <p:nvSpPr>
          <p:cNvPr id="3" name="Body">
            <a:extLst>
              <a:ext uri="{FF2B5EF4-FFF2-40B4-BE49-F238E27FC236}">
                <a16:creationId xmlns:a16="http://schemas.microsoft.com/office/drawing/2014/main" id="{D412DC78-36E7-D3FF-D181-C2624B70A982}"/>
              </a:ext>
            </a:extLst>
          </p:cNvPr>
          <p:cNvSpPr txBox="1">
            <a:spLocks/>
          </p:cNvSpPr>
          <p:nvPr/>
        </p:nvSpPr>
        <p:spPr>
          <a:xfrm>
            <a:off x="842435" y="1968317"/>
            <a:ext cx="10498665" cy="4595043"/>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The function </a:t>
            </a:r>
            <a:r>
              <a:rPr lang="en-GB" sz="2800" dirty="0" err="1">
                <a:solidFill>
                  <a:schemeClr val="tx1"/>
                </a:solidFill>
                <a:latin typeface="Rubik" panose="02000604000000020004" pitchFamily="2" charset="-79"/>
                <a:cs typeface="Rubik" panose="02000604000000020004" pitchFamily="2" charset="-79"/>
              </a:rPr>
              <a:t>XTaskCreate</a:t>
            </a:r>
            <a:r>
              <a:rPr lang="en-GB" sz="2800" dirty="0">
                <a:solidFill>
                  <a:schemeClr val="tx1"/>
                </a:solidFill>
                <a:latin typeface="Rubik" panose="02000604000000020004" pitchFamily="2" charset="-79"/>
                <a:cs typeface="Rubik" panose="02000604000000020004" pitchFamily="2" charset="-79"/>
              </a:rPr>
              <a:t> looks scary, but it is really simple.</a:t>
            </a:r>
          </a:p>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An example of how we would use it in the example:</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5" name="Picture 4">
            <a:extLst>
              <a:ext uri="{FF2B5EF4-FFF2-40B4-BE49-F238E27FC236}">
                <a16:creationId xmlns:a16="http://schemas.microsoft.com/office/drawing/2014/main" id="{D90654C7-653F-03AA-E46B-DF4F96C5D7BB}"/>
              </a:ext>
            </a:extLst>
          </p:cNvPr>
          <p:cNvPicPr>
            <a:picLocks noChangeAspect="1"/>
          </p:cNvPicPr>
          <p:nvPr/>
        </p:nvPicPr>
        <p:blipFill>
          <a:blip r:embed="rId2"/>
          <a:stretch>
            <a:fillRect/>
          </a:stretch>
        </p:blipFill>
        <p:spPr>
          <a:xfrm>
            <a:off x="842435" y="3032606"/>
            <a:ext cx="10052970" cy="2179474"/>
          </a:xfrm>
          <a:prstGeom prst="rect">
            <a:avLst/>
          </a:prstGeom>
        </p:spPr>
      </p:pic>
      <p:sp>
        <p:nvSpPr>
          <p:cNvPr id="6" name="Body">
            <a:extLst>
              <a:ext uri="{FF2B5EF4-FFF2-40B4-BE49-F238E27FC236}">
                <a16:creationId xmlns:a16="http://schemas.microsoft.com/office/drawing/2014/main" id="{68242F04-BBBE-6EA6-20AF-402D446026DB}"/>
              </a:ext>
            </a:extLst>
          </p:cNvPr>
          <p:cNvSpPr txBox="1">
            <a:spLocks/>
          </p:cNvSpPr>
          <p:nvPr/>
        </p:nvSpPr>
        <p:spPr>
          <a:xfrm>
            <a:off x="842434" y="5171440"/>
            <a:ext cx="10498665" cy="1391920"/>
          </a:xfrm>
          <a:prstGeom prst="rect">
            <a:avLst/>
          </a:prstGeom>
        </p:spPr>
        <p:txBody>
          <a:bodyPr vert="horz" lIns="91440" tIns="45720" rIns="91440" bIns="45720" rtlCol="0" anchor="t">
            <a:noAutofit/>
          </a:bodyPr>
          <a:lstStyle>
            <a:defPPr>
              <a:defRPr lang="en-US"/>
            </a:defPPr>
            <a:lvl1pPr marL="0" indent="0" algn="r" defTabSz="457200" rtl="1" eaLnBrk="1" latinLnBrk="0" hangingPunct="1">
              <a:buNone/>
              <a:defRPr sz="1400" kern="1200">
                <a:solidFill>
                  <a:srgbClr val="828282"/>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rtl="0">
              <a:lnSpc>
                <a:spcPct val="114000"/>
              </a:lnSpc>
            </a:pPr>
            <a:r>
              <a:rPr lang="en-GB" sz="2800" dirty="0">
                <a:solidFill>
                  <a:schemeClr val="tx1"/>
                </a:solidFill>
                <a:latin typeface="Rubik" panose="02000604000000020004" pitchFamily="2" charset="-79"/>
                <a:cs typeface="Rubik" panose="02000604000000020004" pitchFamily="2" charset="-79"/>
              </a:rPr>
              <a:t>Where STACK_SIZE is 2048:</a:t>
            </a:r>
          </a:p>
          <a:p>
            <a:pPr algn="l" defTabSz="914400" rtl="0">
              <a:lnSpc>
                <a:spcPct val="114000"/>
              </a:lnSpc>
            </a:pPr>
            <a:endParaRPr lang="en-GB" sz="2800" dirty="0">
              <a:solidFill>
                <a:schemeClr val="tx1"/>
              </a:solidFill>
              <a:latin typeface="Rubik" panose="02000604000000020004" pitchFamily="2" charset="-79"/>
              <a:cs typeface="Rubik" panose="02000604000000020004" pitchFamily="2" charset="-79"/>
            </a:endParaRPr>
          </a:p>
        </p:txBody>
      </p:sp>
      <p:pic>
        <p:nvPicPr>
          <p:cNvPr id="9" name="Picture 8">
            <a:extLst>
              <a:ext uri="{FF2B5EF4-FFF2-40B4-BE49-F238E27FC236}">
                <a16:creationId xmlns:a16="http://schemas.microsoft.com/office/drawing/2014/main" id="{9BFA2DB2-CD18-6893-9AA2-652A52685D99}"/>
              </a:ext>
            </a:extLst>
          </p:cNvPr>
          <p:cNvPicPr>
            <a:picLocks noChangeAspect="1"/>
          </p:cNvPicPr>
          <p:nvPr/>
        </p:nvPicPr>
        <p:blipFill>
          <a:blip r:embed="rId3"/>
          <a:stretch>
            <a:fillRect/>
          </a:stretch>
        </p:blipFill>
        <p:spPr>
          <a:xfrm>
            <a:off x="5767319" y="5212080"/>
            <a:ext cx="4819137" cy="548640"/>
          </a:xfrm>
          <a:prstGeom prst="rect">
            <a:avLst/>
          </a:prstGeom>
        </p:spPr>
      </p:pic>
    </p:spTree>
    <p:extLst>
      <p:ext uri="{BB962C8B-B14F-4D97-AF65-F5344CB8AC3E}">
        <p14:creationId xmlns:p14="http://schemas.microsoft.com/office/powerpoint/2010/main" val="3895920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15395bdb-ec77-4e31-8871-45bb2d943dd7"/>
  <p:tag name="ARTICULATE_SLIDE_PAUSE" val="1"/>
  <p:tag name="ARTICULATE_HIDE_SLIDE" val="0"/>
  <p:tag name="ARTICULATE_PLAYER_CONTROL_PREVIOUS" val="False"/>
  <p:tag name="ARTICULATE_PLAYER_CONTROL_NEXT" val="False"/>
  <p:tag name="ARTICULATE_USED_LAYOUT" val="1"/>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TotalTime>
  <Words>1714</Words>
  <Application>Microsoft Office PowerPoint</Application>
  <PresentationFormat>Widescreen</PresentationFormat>
  <Paragraphs>143</Paragraphs>
  <Slides>33</Slides>
  <Notes>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Alef</vt:lpstr>
      <vt:lpstr>Arial</vt:lpstr>
      <vt:lpstr>Calibri</vt:lpstr>
      <vt:lpstr>Calibri Light</vt:lpstr>
      <vt:lpstr>Rubik</vt:lpstr>
      <vt:lpstr>Verdana</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Sofer</dc:creator>
  <cp:lastModifiedBy>Saleem Elias</cp:lastModifiedBy>
  <cp:revision>11</cp:revision>
  <dcterms:created xsi:type="dcterms:W3CDTF">2022-02-17T08:14:32Z</dcterms:created>
  <dcterms:modified xsi:type="dcterms:W3CDTF">2023-01-07T17:34:57Z</dcterms:modified>
</cp:coreProperties>
</file>